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79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549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052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639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65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317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307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558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133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509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386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55A95-84C7-4864-964A-9B621C290F88}" type="datetimeFigureOut">
              <a:rPr lang="ar-IQ" smtClean="0"/>
              <a:t>07/10/1443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44185-3C47-4672-A5C9-CE3D8018A90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53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Area by integration:</a:t>
            </a:r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98180"/>
            <a:ext cx="6552728" cy="3865190"/>
          </a:xfrm>
        </p:spPr>
      </p:pic>
    </p:spTree>
    <p:extLst>
      <p:ext uri="{BB962C8B-B14F-4D97-AF65-F5344CB8AC3E}">
        <p14:creationId xmlns:p14="http://schemas.microsoft.com/office/powerpoint/2010/main" val="85127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68" y="332656"/>
            <a:ext cx="8280920" cy="283538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" y="3717032"/>
            <a:ext cx="8384847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7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352928" cy="557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10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2" y="1124744"/>
            <a:ext cx="8280920" cy="357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29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9"/>
            <a:ext cx="8784976" cy="6365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361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45024"/>
            <a:ext cx="2748951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78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43" y="188640"/>
            <a:ext cx="8640960" cy="656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44" y="1628799"/>
            <a:ext cx="245745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5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Finding Area by integration: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Malta Company</dc:creator>
  <cp:lastModifiedBy>Maher</cp:lastModifiedBy>
  <cp:revision>7</cp:revision>
  <dcterms:created xsi:type="dcterms:W3CDTF">2021-06-03T12:54:03Z</dcterms:created>
  <dcterms:modified xsi:type="dcterms:W3CDTF">2022-05-08T19:04:20Z</dcterms:modified>
</cp:coreProperties>
</file>