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E03029C-D8EF-4D16-BB07-351F4BA945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2EBEF33-C79E-4ADC-8D78-A54652145676}" type="datetimeFigureOut">
              <a:rPr lang="en-US" smtClean="0"/>
              <a:t>1/29/2022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12" y="533400"/>
            <a:ext cx="8187388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95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2130"/>
            <a:ext cx="8090285" cy="639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16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35" y="432562"/>
            <a:ext cx="7791365" cy="573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66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199"/>
            <a:ext cx="7924800" cy="6094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012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</cp:revision>
  <dcterms:created xsi:type="dcterms:W3CDTF">2022-01-29T11:54:25Z</dcterms:created>
  <dcterms:modified xsi:type="dcterms:W3CDTF">2022-01-29T12:06:53Z</dcterms:modified>
</cp:coreProperties>
</file>