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80" r:id="rId2"/>
    <p:sldId id="289" r:id="rId3"/>
    <p:sldId id="282" r:id="rId4"/>
    <p:sldId id="293" r:id="rId5"/>
    <p:sldId id="290" r:id="rId6"/>
    <p:sldId id="284" r:id="rId7"/>
    <p:sldId id="283" r:id="rId8"/>
    <p:sldId id="291" r:id="rId9"/>
    <p:sldId id="286" r:id="rId10"/>
    <p:sldId id="287" r:id="rId11"/>
    <p:sldId id="292" r:id="rId12"/>
    <p:sldId id="288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238" autoAdjust="0"/>
  </p:normalViewPr>
  <p:slideViewPr>
    <p:cSldViewPr>
      <p:cViewPr>
        <p:scale>
          <a:sx n="86" d="100"/>
          <a:sy n="86" d="100"/>
        </p:scale>
        <p:origin x="-90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7FEAB3-07CE-4B68-8FE2-D553CD1006F1}" type="datetimeFigureOut">
              <a:rPr lang="ar-IQ" smtClean="0"/>
              <a:t>07/06/1443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7E275E-4975-4C3E-BD67-38C29DCAD143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8333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3952220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Set operation</a:t>
            </a:r>
            <a:r>
              <a:rPr lang="en-US" sz="2800" b="1" dirty="0" smtClean="0"/>
              <a:t>s and </a:t>
            </a:r>
            <a:r>
              <a:rPr lang="en-US" sz="2800" b="1" dirty="0" smtClean="0"/>
              <a:t>proofs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78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9"/>
    </mc:Choice>
    <mc:Fallback xmlns="">
      <p:transition spd="slow" advTm="392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1"/>
            <a:ext cx="770485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9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976664" cy="54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33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t Operations Section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3" y="764704"/>
            <a:ext cx="700877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4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6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76551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8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92" y="764704"/>
            <a:ext cx="702259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18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4502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497196"/>
            <a:ext cx="634502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2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360034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3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51" y="836712"/>
            <a:ext cx="65050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4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08360"/>
            <a:ext cx="72765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2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80720" cy="567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88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648</TotalTime>
  <Words>4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Malta Company</dc:creator>
  <cp:lastModifiedBy>Maher</cp:lastModifiedBy>
  <cp:revision>77</cp:revision>
  <dcterms:created xsi:type="dcterms:W3CDTF">2020-12-23T00:30:38Z</dcterms:created>
  <dcterms:modified xsi:type="dcterms:W3CDTF">2022-01-10T15:56:13Z</dcterms:modified>
</cp:coreProperties>
</file>