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60" r:id="rId2"/>
    <p:sldId id="279" r:id="rId3"/>
    <p:sldId id="280" r:id="rId4"/>
    <p:sldId id="282" r:id="rId5"/>
    <p:sldId id="284" r:id="rId6"/>
    <p:sldId id="286" r:id="rId7"/>
    <p:sldId id="288" r:id="rId8"/>
    <p:sldId id="289" r:id="rId9"/>
    <p:sldId id="291" r:id="rId10"/>
    <p:sldId id="292" r:id="rId11"/>
    <p:sldId id="293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8" r:id="rId20"/>
    <p:sldId id="313" r:id="rId21"/>
    <p:sldId id="318" r:id="rId22"/>
    <p:sldId id="317" r:id="rId23"/>
    <p:sldId id="338" r:id="rId24"/>
    <p:sldId id="339" r:id="rId25"/>
    <p:sldId id="320" r:id="rId26"/>
    <p:sldId id="321" r:id="rId27"/>
    <p:sldId id="322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42" r:id="rId37"/>
    <p:sldId id="340" r:id="rId38"/>
    <p:sldId id="341" r:id="rId39"/>
    <p:sldId id="337" r:id="rId40"/>
    <p:sldId id="33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2-15T11:51:18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3622 15850,'0'0,"-25"0,0 0,25 0,-25 0,-24 0,24 0,0 0,0 0,1 0,-26 0,25 0,0 0,1 0,-1 0,0 0,25 0,0 25,0 0,0 49,-25-24,0-1,1 1,-1 74,-25-74,25 24,1 1,-26-26,50 1,-25-25,25-1,-25 1,25-25,0 0,0 0,25 0,0-25,0 25,24 0,-24 0,50 0,-26-24,1 24,-25-25,-1 25,1 0,0-25,-25 25</inkml:trace>
  <inkml:trace contextRef="#ctx0" brushRef="#br0" timeOffset="1050.0601">3448 16148,'-25'0,"1"0,-1 0,25 0,-50 0,50 0,-25 0,1 0,-26 0,25 0,25 0,-25 0,25 0,0 0,0-25</inkml:trace>
  <inkml:trace contextRef="#ctx0" brushRef="#br0" timeOffset="4710.2694">3721 16173,'0'0,"0"0,0 24,0-24,25 25,-25 0,0-25,0 25,0-25,0 25,0-1,0-24,-25 25,25-25,0 0,-25 50,25-50,-25 25,25-25,-24 25,-1-25,25 24,-25-24,25 25,0-25,-25 0,0 0,25 0,-24 0,24 0,-25 0,25 0,25 0,-1 0,1 0,0-25,25 25,24-74,-49 49,49 0,-49 0,0 25,-25 0,49-24,-49-1,25 25,-25 0,25 0,-25 0,0-25,25 25,0 0,-25 0,0-25,25 25,-25-25,0 25,0 0,0 0,0 0,-25 0,0 0,25 0,-25 0,25 25,0-25,-25 0,25 25,-25-25,1 0,24 25,-25 0,25-25,-25 24,25-24,0 25,0-25,0 25,0 0,0-25,0 0,0 25,25 0,-25-1,0-24,25 0,-25 25,24-25,-24 0,25 0,-25 0,25 0,-25 0,25 0,0 0,-25 0,25 0,-25 0</inkml:trace>
  <inkml:trace contextRef="#ctx0" brushRef="#br0" timeOffset="6812.3897">4738 16371,'0'0,"-25"0,25-25,0 25,-25 0,25 0,-24 0,24 0,-25 0,0 0,25 0,-25 0,25 0,-25 0,1 0,24 0,-25 0,25 0,-25 0,25 0,-50 0,50 0,-24 0,24 0,-25 25,0-25,25 0,0 0,0 25,-25-25,25 25,0-25,0 25,0-25,0 24,0 1,0-25,0 25,0-25,0 25,0-25,0 25,25-25,0 0,-25 0,25 0,-25 24,24-24,-24 0,25 0,0 0,-25 0,25 0,-25 0,25 0,-1 0,-24 0,25 0</inkml:trace>
  <inkml:trace contextRef="#ctx0" brushRef="#br0" timeOffset="8174.4676">5110 15900,'0'0,"0"0,0 0,-25 25,25-1,0-24,0 25,0-25,0 50,-24-50,24 25,-25 24,25 26,-25-51,0 26,25-25,0 0,-25 24,25-49,-25 25,25 0,0 0,-24-25,24 49,0-49,0 50,-25-50,25 25,-25 0,25 24,0-24,-25 0,25-25,0 0</inkml:trace>
  <inkml:trace contextRef="#ctx0" brushRef="#br0" timeOffset="10637.6085">5259 16197,'0'0,"-25"0,0 25,25-25,-24 0,24 25,-25-25,25 25,0 0,0 24,0-49,-25 25,25-25,0 25,0 0,0-25,0 25,0-25,0 24,0-24,0 0,0 0,0 25,25-25,0 0,-25 0,24 25,-24-25,25 0,-25 0,50 0,-50 0,25 0,-1 0,1 0,-25 0,25 0,-25 0,0-25,25 25,0-25,-25 25,0-24,24 24,-24-25,0 0,0 0,25 25,-25-25,0 0,25 1,-25-1,0 25,0 0,0 0,0 25,0-25,0 24,0-24,0 25,0 0,0 0,-25 0,25 0,0-25,0 24,0-24,0 25,0 0,0-25,25 25,-25 0,0-25</inkml:trace>
  <inkml:trace contextRef="#ctx0" brushRef="#br0" timeOffset="12739.7287">6053 16222,'0'0,"0"0,-25 0,0 0,0 0,25 0,-25 0,25 0,-24 0,-1 0,-25 25,50-25,-25 0,1 25,24-25,0 25,-25-25,25 0,0 24,0-24,0 0,0 0,0 25,25 0,-1-25,-24 25,50-25,-50 25,25 0,-25-25,25 0,-25 24,0-24,0 0,0 25,0-25,0 25,0 0,0-25,0 0,0 0,-50 0,25 25,0-1,-24-24,-1 0,25 25,-24-25,24 25,0-25,25 0</inkml:trace>
  <inkml:trace contextRef="#ctx0" brushRef="#br0" timeOffset="14261.8157">6350 16297,'0'24,"0"-24,0 25,0-25,-24 0,24 25,0-25,0 25,0 0,-25 24,25-24,-25 0,25 25,0-26,0 1,0-25,0 0,0-25,0 1</inkml:trace>
  <inkml:trace contextRef="#ctx0" brushRef="#br0" timeOffset="14986.8572">6425 16049</inkml:trace>
  <inkml:trace contextRef="#ctx0" brushRef="#br0" timeOffset="17028.974">6698 16222,'0'0,"0"0,0 25,0 0,0-25,0 25,0-1,0 1,0-25,0 25,0 0,0-25,0 25,0-25,0 25,0-1,0-24,0 25,0-25,0 25,0-25,0 50,0-50,0 24,0-24,0 0,0-24,24-1,1 25,-25-25,0 25,0 0,50-50,-50 50,25-49,-1 49,1-25,25 0,-50 0,25 25,-1-25,-24 1,0 24,25 0,-25-25,25 25,-25-25,0 25,25-25,0 0,-1 1,-24-1,0 25,25 0</inkml:trace>
  <inkml:trace contextRef="#ctx0" brushRef="#br0" timeOffset="19584.1201">7789 16247,'0'0,"0"0,0 0,25 0,-25 0,49-25,-49 25,25 0,0 0,0 0,-25 0,25 0,-1 0,1 0,-25 0,0 25,25-25,-25 25,0 0,0-25,0 24,0-24,0 25,0 0,0 0,0-25,0 25,0-25,0 25,0-1,-25-24,25 0,-25 25,25-25,-24 0,24 25,-25-25,0 0,0 25,25-25,-49 0,49 0,-25 0,0 0,0 0,25 0,-25 0,25 0,-24 0,-1 0,25 0,0 0,0-25,0 25,0-25,0 25,0-25,0 1,0 24,0-25,25 25,-25 0,0 0,0-25,24 25,-24 0,25-25,-25 0,25 25,-25 0,0 0,25-25,-25 25,25-24,-1-1,1 25,0 0,0 0,-25 0,0-25,25 25,-25 0,24 0,-24 0</inkml:trace>
  <inkml:trace contextRef="#ctx0" brushRef="#br0" timeOffset="21907.253">8310 16049,'0'0,"0"0,0 24,0-24,0 25,0 0,0 0,0 0,0-1,0 1,0 0,0 0,0-25,0 25,0-1,0-24,0 25,0-25,0 25,0 0,0-25,-25 25,25-25,0 0,0 25,0-25,0 24,0 1,-25-25,25 0,0 25,-24-25,24 0,24 0,-24 0,0 0,0-25,25 0,-25 25,0 0,0-24,25 24,0-50,-25 50,0-25,25 25,-25-25,0 25,0-25,0 1,24 24,-24 0,0-25,25 25,-25-25,25 25,-25-25,0 25,25 0,-25 0,0 0,25 0,-1 0,-24 0,25 0,-25-25</inkml:trace>
  <inkml:trace contextRef="#ctx0" brushRef="#br0" timeOffset="37166.1253">16099 16024,'0'0,"0"0,24 0,-24-25,0 25,0-25,25 25,-25 0,25-25,-25 25,25 0,0-24,-25 24,24 0,-24 0,25 0,-25 0,25 0,0 0,-25 0,25 0,-25 0,24 0,1 0,-25 0,25 0,-25 0,50 0,-50 0,0 0,24 0,-24 24,0-24,25 25,0-25,-25 25,0-25,25 0,-25 25,0 0,0-1,0 1,0-25,0 50,0-50,25 25,-25-25,0 24,0 1,0-25,0 25,0 0,0 0,0-25,0 24,0-24,0 25,0-25,-25 0,25 25,-25 0,0-25,25 0,-25 25,1-25,-1 0,25 0,-25 0,25 0,-25 25,0-25,25 0,-24 0,24 0,-25 0,25 0,-25 0,0 0,25 0,-25 0,25 0,-24 0,-1 0,25 0,-25 0,25 0,0 0,-25 0,25 0,0-25,-25 25,25 0,0-25,-24 0,24 25,0-25,0 25,0-25,0 25,0-24,-25-1,25 25,0-25,0 25,0-25,0 25,0-25,0 1,0 24,0-25,0 25,0-25,0 0,0 25,0-25,0 25,0 0,0-24,0 24,0-25,25 25,-25-25,24 25,-24 0,0 0,0-25</inkml:trace>
  <inkml:trace contextRef="#ctx0" brushRef="#br0" timeOffset="38863.2224">16520 16197,'0'0,"0"0,-25 0,25 0,-24 0,24 0,-25 25,0-25,25 0,-25 0,25 0,-25 0,1 0,24 0,-25 0,25 0,-25 0,0 0,0 0,25 0,-24 0,24 0,-25 0,0 0,25 0,-25 0</inkml:trace>
  <inkml:trace contextRef="#ctx0" brushRef="#br0" timeOffset="41261.36">16322 16024,'0'0,"0"0,0 0,0 25,0-25,0 24,0 1,0-25,0 25,0 0,0 0,0-25,0 24,0-24,0 25,25-25,-25 25,0-25,0 25,0-25,0 0,0 25,0-25,0 24,24 1,-24-25,0 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2-12T19:11:50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16446 13717,'-50'0,"1"0,24 0,0 0,0 0,25 0,-25 0,1 0,24 0,-25 0,25 0,-25 0,25 0,-25 0,0 0,25 0,-24 0,24 0,-25 0,25 0,-25 0,0 0,25 0,-25 0,25 0,-24 0,-1 0,25 0,-25 0,25 0,-25 0,25 0,0 0,0 74,0 1,0-1,0-24,0-25,0 24,0 1,0-50,0 25,0-1,0 1,0 0,0 0,0 0,0-25,0 24,0 1,0 0,0 25,0-25,0-1,0-24,0 25,0 0,0 0,0 0,0 24,0-24,0 0,0 0,0-1,0 1,0-25,0 25,0 0,0 0,0-1,0 1,0 0,0 0,0-50,0-25,0 26,0-1,0 0,0 0,0 0,0 25,0-24,0-1,0 0,0 25,0-50,0 50,0-24,0-1,0 0,0 0,0 0,0 1,0-1,0 0,0 0,0 0,0-24,0-1,0 25,0 0,0-24,0-1,0 25,0 1,25-51,0 1,0 49,-25-25,0 1,0 24,0 0,0 0,0 1,0 24,0-25,0 25,0 0,0 49,0-24,0 0,0 49,0 1,0-26,-25 1,25-25,0 24,0-24,0 0,0 0,0 0,0-1,0 26,0-25,0 0,0 24,0-24,0 25,0-1,0-24,0 0,0 0,0-25,0 49,0-49,0 25,0 50,0-51,0 1,0 0,0-25,-25 50,25-50,0 24,0 1,0 0,0 0,0-25,0-50,0 25,0 1,0-26,0 25,0 0,0 1,0-1,0 0,0 0,0-24,0-1,0 0,0 1,0 24,0 0,0-25,0 1,0 24,0 0,0 0,0 1,0 24,0-25,0 25,0-25,0 0,0 0,0 25,0-24,0-1,0 0,0 0,0 0,0 1,0-1,25 0,-25 25,0-25,0 0,0 25,0 25,0 0,0 25,0-26,0 1,0 25,0-25,0-1,0 1,0 0,0 0,0 0,0-1,0 1,0 0,0 0,0 0,0-1,0-24,0 25,0 0,0 0,0 0,0 24,0-24,0 0,0 0,0 0,0-1,0-24,0 50,0-50,0 25,0 0,0-1,0-24,0 25,0-25,0 25,0 0,0-25,0 25,0-25,0 24,0 1,0-25,0 25,0-50,0-24,0-26</inkml:trace>
  <inkml:trace contextRef="#ctx0" brushRef="#br0" timeOffset="4035.2308">16545 13791,'-25'0,"25"0,-25 0,1 0,24 0,-25 0,25 0,-25 0,25 0,-25 0,0 0,25 0,-24 0,24 0,-25 0,25 0,-25 0,0 0,25 0,-25 0,25 0,-24 0,-1 0,25 0,-25 0,25 0,-25 0,25 0,-25 0,1 0,24 0,-25 0,25 0,-25 0,0 0,25 0,0 0,-25 0,25 0,-24 0,24 0,-25 0,25-24,0 24,0 0,0 0,25 0,-1 0,1 0,0 0,0 0,0 0,-25 0,24 0,-24 0,25 0,0 0,-25 0,25 0,-25 0,25 0,-25 0,24 0,1 0,-25 0,25 0,-25 0,25 0,0 0,-25 0,24 0,-24 0,25 0,-25 0,0 0,25 0,0 0,-25 0,25 0,-25 0,24 0,1 0,-25 0,25 0,-25 0,25 0</inkml:trace>
  <inkml:trace contextRef="#ctx0" brushRef="#br0" timeOffset="8358.4777">16495 14263,'0'0,"-24"0,24 0,-25 0,25 0,-25 0,0 0,25 0,-25 0,25 0,-24 0,24 0,-25 0,0 0,25 0,-25 0,25 0,-25 0,1 0,24 24,-25-24,25 0,-25 0,25 0,-25 0,0 0,25 0,-24 0,24 0,-25 0,25 0,-25 0,0 0,25 0,-25 0,25 0,-24 0,24 0,0 0,24 0,1 0,0 0,-25 0,25 0,0 0,-1 0,-24 0,25 0,-25 0,25 0,-25 0,25 0,0 0,-25 0,24 0,-24 0,25 0,0 0,-25 0,25 0,-25 0,25 0,-25 0,24 0,1 0,-25 0,0 0,25 0,-25 0,25 0,0 0,-25 0,24 0,-24-24,0 24,0 0,0-25,0 25,0 0,0 0,-24 0,-1 0,25 0,-25 0,25 0,-25 0,0 0,25 0,-24 0,24 0,-25 0,25 0,-25 0,0 0,25 0,-25 0,25 0,-24 0,-1 0,25 0,-25 0,25 0,-25 25,25-25,-25 0,1 0,24 0,-25 0,25 0,-25 0,0 0,25 0,0 0,-25 0,25 0,-24 24,24-24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2-12T19:16:28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20315 2580,'0'0,"-24"0,24 0,-25 0,-25 0,25 0,1 24,-26-24,25 0,0 25,-24-25,49 0,-50 0,25 25,1-25,-26 0,50 25,-25-25,0 0,0 0,25 0,-24 0,-1 25,0-25,0 25,0-25,1 0,-1 0,0 0,0 24,0-24,1 0,24 0,-25 0,25 0,0 0,0 0,0 0,49 0,-24-24,0 24,25 0,-50-25,49 25,-49 0,25 0,-25 0,25 0,-25-25,25 25,-1 0,-24 0,25 0,-25-25,50 25,-50 0,25 0,-25-25,25 25,-1 0,-24 0,25 0,0-25,0 25,24-24,-49 24,25 0,0 0,0 0,-25 0,25 0,-25 0,24 0,-24-25,25 25,0 0,-25 0,25 0,0 0,-1 0,1 0,0 0,-25 0,0 0,-25 0,-49 0,49 0,0 25,0-25,1 0,-1 0,25 0,-50 24,50-24,-25 0,25 0,-24 0,-1 0,25 0,-50 25,50-25,-25 0,25 25,-24-25,24 0,-25 0,0 0,25 25,-25-25,0 0,0 0,25 0,-24 0,24 25,-25-25,25 0,-25 0,0 0,25 25,-25-25,25 0,-24 0,-1 0,25 0,0 0,-25 0,25 0,-25 0,25 0,75 0,-51 0,1 0,0 0,0 0,0 0</inkml:trace>
  <inkml:trace contextRef="#ctx0" brushRef="#br0" timeOffset="4545.26">19894 2704,'0'25,"0"-25,0 24,25 1,-25 0,0-25,0 25,0 24,0-49,0 50,0-50,0 25,0-25,0 25,0-1,0 1,0-25,0 25,0-25,0 25,0 0,0-25,0 24,0-24,0 25,0-25,0 25,0-25,24 0,-24 25,0-25,0 25,0-25,0 24,0-24,0-24,0-1,-24-25,24 1,0 24,0 0,0 0,0 0,0 25,-25-24,25 24,0-25,0 25,-25-25,25 0,0 25,0-25,0 25,0-24,0-1,0 25,0-25,0 0,-25 25,25-25,0 25,0 0,0 0,0 25,0-25,0 25,25 0,-25 0,0-25,25 24,-25 1,0 0,0-25,0 25,0-25,25 25,-25-1,0 1,0 0,0 0,0 0,24-1,-24-24,0 25,25-25,-25 0,0 0,0-25,0 1,0-1,0-25,0 1,-25 49,25-25,0 0,0 0,0 0,0 1,0 24,0-25,0 0,0 25,-24-50,24 50,0-24,0-1,0 25,0-25,0 50,0-25,0 25,0-1,0 1,24-25,-24 25,0 0,0 0,0-1,25 1,-25 0,0 0,0-25,0 49,0-49,0 50,0-50,0 25,0-25,0 25,0-25,0 24,0 1,0-25,25 0,-25 25,0-25,0 25,0-25,0 25,0-25,0 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2-12T19:15:57.8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18480 3274,'0'0,"0"0,-25 0,25 0,-25 0,0 0,25 0,-24 0,24 0,-25 0,0 0,25 0,-25 0,0 0,25 0,-24 25,-1-25,0 0,25 0,-50 0,26 0,-1 0,25 0,-25 0,25 25,-50-25,50 0,-24 0,-1 0,0 0,25 25,-25-25,25 0,0 0,0 24,0 1,0 0,0 25,0-26,25 1,-25 0,0-25,0 25,0-25,0 25,0-1,0 1,0-25,0 50,0-25,0-25,0 49,0-49,0 50,0-50,0 25,0 24,0-49,0 25,0-25,0 25,0 0,0-25,0 25,0-1,0 1,0-25,25 25,-25-25,0 25,0-25,0 25,0-1,0-24,0-24</inkml:trace>
  <inkml:trace contextRef="#ctx0" brushRef="#br0" timeOffset="1815.1038">18356 3696,'0'0,"0"0,-25 0,0 0,0 0,1 0,-1 0,0 0,25 0,-25 0,25 0,0 0,-25 0,1 25,24-25,-25 0,25 0,-25 0,0 25,25-25,-25 0,25 0,-24 0,24 0,-25 0,0 0,25 0</inkml:trace>
  <inkml:trace contextRef="#ctx0" brushRef="#br0" timeOffset="6437.3682">18529 3200,'0'0,"0"0,-24 0,24 0,-25 0,0 25,25-25,-25 0,25 0,0 24,-25-24,25 0,-24 0,-1 0,25 0,-25 25,25-25,-25 0,0 0,25 0,-24 0,24 0,-50 25,50-25,-25 0,25 0,-25 0,1 0,-1 25,25-25,-25 0,0 0,25 25,0-25,-25 0,25 0,-24 0,24 0,-25 0,0 0,25 0,-25 0,25 0,-25 0,25 49,0-49,0 25,0 0,0 0,0-1,0-24,0 25,0 0,0-25,0 25,0-25,0 49,0-49,0 25,0-25,0 25,0-25,0 25,0 0,0-25,0 25,0-1,0 1,0-25,0 25,0-25,0 25,0 0,0-25,0 24,0-24,0 0,0 25,0-25,0 25,0 0,25-25,-25 25,0-25,0 24,25-24,-25 25,0-25,25 0,-25 25,0-25,0 25,0-25</inkml:trace>
  <inkml:trace contextRef="#ctx0" brushRef="#br0" timeOffset="8626.4934">18405 3621,'0'0,"0"25,0-25,0 0,0 0,-24 0,24 0,-25 0,0 0,25 25,0-25,-25 0,25 25,-25-25,1 0,24 0,-25 0,25 0,-25 25,25-25,-25 0,0 0,25 0,-24 0,24 0,-25 25,0-25,25 0,-25 0,25 0,-25 0,25 0,-24 0,24 24</inkml:trace>
  <inkml:trace contextRef="#ctx0" brushRef="#br0" timeOffset="10227.5849">17934 4018,'0'0,"0"0,0 25,0-25,0 50,0-50,0 25,0-25,0 24,0 1,0-25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2-17T20:17:30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12080 13122,'-49'0,"24"0,-50 0,26 0,-26 0,1 0,24 0,1 0,-1 0,-24 0,-1 0,1 0,24 0,1 0,24 0,0 0,25 0,-25 0,0 0,50 0,25 0,-1 0,1 0,25-25,-51 25,26-25,0 0,-1 25,-24 0,0 0,24 0,-24 0,0-25,0 25,0 0,24 0,1 0,-50 0,25 0,-1 0,1 0,0 0,-25 0,25 0,0 0,-1 0,-24 0,25 0,0 0,0 0,-25 0,49 0,-24 0,0 0,0 0,-25 0,0 25,0-25,0 0,-25 0,0 0,-24 0,24 25,-50-25,1 0,24 0,1 0,24 0,0 0,-24 0,24 0,0 0,25 0,-25 0,0 0,1 0,-1 0,0 0,0 0,0 0,1 0,-26 0,25 0,25 0,-49 0,49 0,-25 0,25 0,-25 0,0 0,25 0,-25 0,0 0,1 0,24 0,-25 0,25 0,-25 0,25 0,50 0,-26 0,1 0,0 0,-25 0,25 0,0 0,-25 0,25 0,-25 0,24 0,1 0,-25 0,25 0,-25 0,25 0,-25 0,25 0,-1 0,1 0,0 0,0 0,-25 0,25 0,-1 0,1 0,0 0,0 0,24 0,-24 0,0 0,25 0,-1 0,1 0,-25 0,-1 0,1 0,0 0</inkml:trace>
  <inkml:trace contextRef="#ctx0" brushRef="#br0" timeOffset="3628.2075">11758 13097,'0'25,"0"-1,0 26,0-25,0 0,0 24,0 1,0-50,0 50,0-26,0-24,0 50,0-50,0 25,0 24,0-49,0 25,0 0,0 0,0-25,0 25,0-25,0-75,0 1,0 24,0-24,0 24,0 1,0-1,0 25,0 0,0 0,0 25,0-24,0 24,0 0,0 24,0 1,0 25,0 24,0-24,0 24,0-24,0 24,0 1,0-1,0-24,0-25,0-1,0 1,0 0,0 0,0-25,0 25,0-50,0-50,0 26,0-26,0 1,0 0,0 24,0 25,0 0,0-24,0-1,0 25,0-24,0 49,0-25,0 25,0-25,0 25,0 0,0 0,0 25,0 0,0 24,0-24,0 0,0 25,0-26,0 1,0 25,0-50,0 25,0-25,0 24,0 1,0 0,0-50,0-24,0-26,0 1,0 24,0 25,0 1,0-1,0 0,0 0,0 0,0 0,0 25</inkml:trace>
  <inkml:trace contextRef="#ctx0" brushRef="#br0" timeOffset="29701.6988">5284 2753,'0'0,"25"-24,-25 24,24-25,1 0,-25 0,0 0,25 0,-25 25,0-24,25 24,0 0,-25-25,0 25,24-25,-24 25,25-25,0 25,0-49,0 49,-25 0,24-25,-24 0,25 25,-25 0,0-25,25 25,0 0,-25-25,25 25,-25 0,24 0,1-24,-25 24,25 0,0-25,0 25,-1 0,1 0,25-25,-50 25,49-25,-24 25,0 0,0 0,0 0,-25-25,49 25,-24 0,0 0,49-24,-24 24,-25 0,24 0,1 0,-25 0,0 0,24 0,-24 0,0 0,0 0,24 0,1 0,-25 0,24 0,-24 0,-25 0,50 0,-26 0,1 0,25 0,-50 0,25 24,-1-24,1 25,0 0,0-25,24 0,-24 25,25 0,-25-25,-25 0,49 24,-24 1,0-25,0 0,0 25,24 0,-49-25,50 0,-50 25,25-25,-1 0,1 24,0 1,0-25,0 25,-1-25,1 25,-25-25,50 0,-50 25,25-25,-25 24,24 1,1 25,-25-25,25-25,-25 25,0-1,25-24,0 25,-25-25,0 25,24 0</inkml:trace>
  <inkml:trace contextRef="#ctx0" brushRef="#br0" timeOffset="33511.9168">6326 1761,'0'25,"0"0,24 0,-24 24,25-24,0 0,0 24,0-24,-1 25,-24-25,25-1,-25-24,0 0,0 25,25-25,-25 0,0-25,25 1,-25-1,25 0,-1 0,-24 0,0 1,25-1,-25 25,0-25,0 0,25 25,-25 0,0-25,0 25,25 0,0-49,-25 49,49-25,-49 0,25 0,-25 25</inkml:trace>
  <inkml:trace contextRef="#ctx0" brushRef="#br0" timeOffset="42422.4263">15032 2828,'-25'0,"25"-25,-25 0,1 0,-1 1,0-1,0 25,0-50,1 50,-1-25,0 0,0 25,0-24,-24-1,49 25,-50-25,25 0,1 25,-26 0,25-25,0 25,-24-24,24 24,0 0,0 0,0-25,-24 0,24 25,-25 0,26 0,-1-25,-25 25,25 0,1 0,-26-25,-24 25,49 0,0 0,-25 0,50 0,-24 0,-26 0,25 0,0 0,-24 0,24 0,-25 0,1 25,24-25,0 25,-25 0,50-25,-49 25,49-25,-25 0,0 24,0 1,1-25,-1 25,0-25,0 25,0 0,1-25,-1 24,25 1,-25-25,25 25,-25-25,25 25,0-25,-25 25,1-25,24 25,0-25,0 24,-25-24,25 0</inkml:trace>
  <inkml:trace contextRef="#ctx0" brushRef="#br0" timeOffset="45470.6008">13593 2307,'0'-25,"25"0,0-24,0-1,0 25,-1-24,26 24,-50 0,25 0,-25 0,0 25,0 0,25-24,-1 24,-24-25,25 25,-25 0,0-25,25 0,-25 25,25-25,0 25,-25 0,24 25,-24-25,0 25,25 25,0-50,-25 49,25 1,0-25,-25 24,24-49,-24 25,25-25,-25 25</inkml:trace>
  <inkml:trace contextRef="#ctx0" brushRef="#br0" timeOffset="70566.0361">11683 3894,'-24'0,"-1"0,0-24,0 24,0 0,1 0,-1 0,0 0,0 0,50-25,25 0,-1 25,1 0,24-25,-24 0,-25 25,-1 0,-24 0,0 0,0 0,-24 0,-1 0,-25 0,1 0,-1 0,0 0,1 0,24 0,25 0,0 0,-25 0,25 0,0 0,25 0,25 0,-26 0,1 0,0 0,-25 0,0 0,-50 0,26 0,-1 0,25 0</inkml:trace>
  <inkml:trace contextRef="#ctx0" brushRef="#br0" timeOffset="74160.2417">18802 3845,'0'0,"-25"0,1 0,-1 0,0 0,0 0,0 0,25 0,-49 0,24 0,0 0,-24 0,49 0,-25 0,25 0,0 0,74 0,-49 0,0 25,0-25,-1 0,1 0,-25 0,25 0,-25 0,25 24,0-24,-50 0,-50 0,26 0,24 0,0 0,0 0,25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2-17T20:25:26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12130 15131,'0'0,"-25"0,-25 0,26 0,-1 0,-25 0,1 0,24 0,0 0,-74 0,49 0,25 0,1 0,-26 0,25 0,0 0,-24 0,24 0,25 0,-25 0,0 0,50 0,-25 0,25 0,0 0,0 25,-1-25,1 0,0 0,0 0,0 0,-1 0,-24 0,25 0,0 0,25 0,-50 0,24 0,-24 0,50 0,-50 0,25 24,24-24,-24 0,25 25,-1-25,-24 0,-25 0,25 0,-25 0,-50 0,1 0,-50 0,24 0,26 0,-1 0,25 0,-24 0,24 0,0-25,25 25,-50 0,50 0,-24 0,24-24,-25 24,0 0,25 0,-25 0,25 0,-25 0,25 0,-24 0,-1 0,25 0,25 0</inkml:trace>
  <inkml:trace contextRef="#ctx0" brushRef="#br0" timeOffset="4741.2712">11832 15205,'0'25,"0"-25,0 25,0-25,0 49,0-24,0 0,0 50,0-26,0 1,0-1,0 1,0-25,0 0,0-1,0 1,0 0,0 0,0-25,0 25,-25-1,25-24,0-24,0-26,0-24,0-26,0 26,0 24,0-24,0 74,0-25,0 0,0 0,0 25,0 0,0 25,0 0,0 0,0 25,0 24,0-49,0 0,0-1,0 1,0 0,0-25,0 25,0-25,0 25,0-1,0 1,0-25,0-99,0 0,0 49,0 25,0 1,0-1,0 0,0 25,0-25,0 0,0 0,0 25,0-24,0 24,0-25,0 25,0 0,0 25,0-1,0 26,0-25,0 0,0 24,0 26,0-50,0-1,0 1,0 0,0 0,0-25,0 25,0-25,0 24,0-24,0-49,0-1,0 1,0-1,0 25,0-49,0 24,0 25,0-24,0-1,0 25,0 0,0 25,0 0,0 50,0 24,25 1,-25-1,0 1,0-26,0-24,0 25,0 24,0-49,0-25,0 25,0 0,0-25,0 24,0-24,0-24,0-51,0 1,0 24,0 1,0 24,0 25,0-25</inkml:trace>
  <inkml:trace contextRef="#ctx0" brushRef="#br0" timeOffset="6022.3445">12031 15205,'24'0,"1"0,-25 0,50 0,-50 0,25 0,-25 0,24 0,-24 0,25 0,0 0</inkml:trace>
  <inkml:trace contextRef="#ctx0" brushRef="#br0" timeOffset="10747.6147">5036 3969,'25'0,"-25"-25,0 25,24-25,1 25,-25-25,0 1,25 24,-25-25,25 25,0-50,-1 50,26-49,-25 49,24-50,1 50,0-50,24 25,-49 1,0-1,24 0,-24 25,25 0,-26-25,1 25,25-25,-25 25,74-24,-25 24,-24 0,49 0,-49-25,-25 0,24 25,1 0,-25 0,-1 0,26 0,-25 0,24 0,-24 0,25 0,-1 0,-24 0,25 0,24 0,-24 0,-25 0,24 0,-24 0,0 0,0 0,-1 0,1 25,25-25,-25 0,-1 0,1 25,0-25,0 24,0-24,0 0,24 25,-24 0,25-25,-50 0,24 25,1-25,0 0,0 0,-25 25,49-1,-49-24,25 0,-25 25,25-25,0 0,0 25,-1 25,26-50,-50 0,50 25,-50-25,24 24,1-24,0 0,-25 25,0 0,25-25,-25 25</inkml:trace>
  <inkml:trace contextRef="#ctx0" brushRef="#br0" timeOffset="13196.7548">6474 2902,'0'0,"0"25,0 0,0-25,0 25,-24-1,24 1,-25 0,25 0,0 0,-25-1,0-24,25 25,0-25,0 0,-25 0,25 0,-24 0,-1 0,25 0,0 0,-50-49,25-26,1 1,-1 49,0-25,0 50,25-24,0 24</inkml:trace>
  <inkml:trace contextRef="#ctx0" brushRef="#br0" timeOffset="17978.0283">8012 3448,'0'0,"0"0,-25 0,25 25,-24-1,-1-24,25 0,25 0,-1 0,1 0,25 0,-50 0,25 0,24 0,-24 0,0 0,25 0,-26 0,1 0,25 0,-25 0,24 0,1 0,-1 0,26 0,-26 0,1 0,24 0,1 0,24 0,-25 0,26 0,24 0,49 0,1 25,24 0,-24 0,-75 0,25-25,-49 0,-51 24,26 1,-50 0,25 0,25 0,-26 0,51-1,-50 1,-1 0,51-25,-50 0,-1 0,1 0,0 0,0 0,-25 0,0 0,0 0,-50-25,50 0,-25 25,1-24,-1 24,25 0,-25-25,25 0,0 25,0-25,0 25,0 0,0-25,0 25,0 25,0-25,0 25,0 0,0 0,0-25,0 24,0 1,0-25,0 25,0-25,0 0,0 0,-25 0,0 0,25 0,-24 0,24 0,-50 0,25 0,25 0,-25 0,1 0,24 0,-25 0,25 0,-25 0,0 0,25 0</inkml:trace>
  <inkml:trace contextRef="#ctx0" brushRef="#br0" timeOffset="27576.5773">12725 3870,'0'0,"0"0,0 0,25 0,-25-25,25 0,-25 25,25 0,-1-25,-24 25,25 0,-25-25,0 25,25-24,0 24,-25 0,25-25,-1 25,1 0,-25-25,25 25,0-25,0 25,-1 0,1 0,25-25,-25 25,-1-25,26 25,-25-24,0 24,24-25,1 25,-1 0,1 0,0-25,-1 25,-24 0,25 0,-1 0,1 0,0 0,24-25,0 25,1 0,-26 0,1 0,-25 0,24 0,1 0,-25 0,24 0,1 0,0 0,-26 0,51 0,-25 0,24 0,-49 25,0-25,-1 0,1 25,0-25,0 25,0-1,24-24,-24 25,25-25,-26 25,1 0,0-25,0 25,0-25,-1 25,26-1,0 1,-26-25,26 50,0-50,-26 49,1-49,0 25,25 0,-50-25,24 0,1 25,0 0,0-25,-25 0,25 24</inkml:trace>
  <inkml:trace contextRef="#ctx0" brushRef="#br0" timeOffset="31274.7888">14362 3398,'0'0,"25"-25,25 1,-50-1,24 0,-24 25,25-25,0 0,-25 25,25 0,-25-24,25 24,-25-25,25 25,-1-25,-24-25,0 50,25-24,-25 24,25-25,0 25,-25 0,0-25,0 25,0 0,0 25,0-25,0 25,25-25,-25 24,0 1,0 0,0-25,0 25,24 0,-24-25,0 24,25-24,0 25,-25 0,0 0,25 0,-25-1,0-24,0 25,25-25,-25 0,0 25,24 0,-24-25</inkml:trace>
  <inkml:trace contextRef="#ctx0" brushRef="#br0" timeOffset="31623.8088">14858 3448,'0'0,"0"0,25 0,0 0,25 25,-26-1,26-24,0 0,-26 0</inkml:trace>
  <inkml:trace contextRef="#ctx0" brushRef="#br0" timeOffset="35854.0507">15404 3770,'0'0,"0"0,25 0,0 0,-1 0,-24-24,50 24,-50 0,25-25,-25 25,25 0,-1 0,1-25,0 25,25-25,-25 0,-25 25,24 0,1 0,0 0,-25 0,50-25,-1 25,1-24,49 24,-25 0,1 0,74 0,-50 0,-50 0,1 0,-25 0,-25 0,0 0,0 24,25 1,-1-25,-24 25,25 0,25 0,-50-25,25 25,0-25,-25 24,24-24,-24 0,25 0,-25 0,50 25,-25-25,-1 0,-24 25,25-25,0 25,0-25,0 25,-1-25,-24 0,25 0,-25 0,-25-50,1 0,-26 1,50 24,-50-25,26 25,24 1,-25-1,25 0,-25 25,25-25,-25 25,25-25,0 1,0 48,0 1,0 0,25 0,-25 0,0 24,0-24,0 0,25 25,-25-50,0 24,0-24,-25 0,25 0,-25 0,0 0,1 0,-1 0,25 25,-25-25,0 0,25 0,-25 0,25 25,-25-25,1 0,24 0,0 0,-25 25,25-25</inkml:trace>
  <inkml:trace contextRef="#ctx0" brushRef="#br0" timeOffset="46796.6766">7739 3597,'0'0,"0"0,25 0,-25 0,25 0,-25 0,25 0,0 0,-25 0,24 0,-24 0,25 0,-25 0,25 0,-25-25,25 25,-25 0,25 0,-25 0,24 0,-24-25,0 25,25-25,0 25,-25 0,25 0,-25 0,25 0,-1 0,-24-25,25 25,-25 0,25 0,-25 0,25 0,0 0,0 0,-1 0,1 0,0 0,0 0,-25 0,25 0,-25 0,24 0,-24 0,25 0,0-24,-25 24,25 0,0 0,-1 0,26-25,-25 25,0 0,-25 0,24 0,-24 0,25 0,-25 0,25 0,0 0,-25 0,25 0,-25 0,24 0,1 0,-25 0,25 0,-25 0,25 0,-25 0,25 0,-1 0,-24 0,25 0,-25 0,25 0,0 0,-25 0,25 0,-1 0,1 0,-25 0,25 0,0 0,-25 0,49 0,-49 0,25 0,-25 0,25 0,0 0,-25 0,25 0,-1 0,26 0,0 0,-25 0,24 0,1 25,-50-25,25 24,24-24,-49 0,50 25,-50-25,25 0,-25 25,24-25,1 0,25 25,-1-25,51 25,-26-25,-24 24,-26 1,26 0,-50-25,25 0,0 0,-1 25,51 0,-26-25,51 49,-26-49,1 25,-75 0,24-25,-24 0,25 0,0 25,25 0,-1-25,-24 0,0 0,-25 0,0 0,0-25,0 0,0 0,0 0,0 25,0-24,-25 24,0 0,25-25,-25 25,25 0,0-25,-24 25,-1 0,25 0,-25-25,25 25,-25 0,25 0,-25 0,1 0,24 0,24 0,-24 25,0 0,25 0,-25-1,0-24,0 0,0 25,0-25,0 25,0-25,0 0,0 0,-25 0,25 0,-24 0,-1 0,25 0,-25 0,25 0,-25 0,0 0,25 0,-24 0,-1 0,0 0,-25 0,50 0,-25 0,25 0,-24 0,24 0,-25 0,0 0,25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2-15T11:53:40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24979 14362</inkml:trace>
  <inkml:trace contextRef="#ctx0" brushRef="#br0" timeOffset="7073.4046">8186 12675,'0'0,"0"0,0 0,0 25,0 0,0 0,0 24,0-24,-25 25,25-1,0 1,0 74,0-50,0-24,0 0,0-26,0 26,0-50</inkml:trace>
  <inkml:trace contextRef="#ctx0" brushRef="#br0" timeOffset="8885.5082">8161 12750,'0'-50,"25"50,-25-25,0 25,0 0,25 0,-25-25,0 25,25 0,-1 0,1 0,-25 0,25 0,-25 0,25 0,0 0,-25 0,24 0,-24 0,25 0,-25 0,25 0,-25 25,25-25,-25 50,0-50,0 25,0-25,0 24,0 1,0-25,0 25,0 0,0 0,0-25,0 0,0 0,0 24,0-24,-25 0,0 0,25 25,-25-25,25 0,-49 0,49 0,-25 0,25 0,-25 0,25 0,-25 0,1 0,24 0,-25 0,25 0,-25 0</inkml:trace>
  <inkml:trace contextRef="#ctx0" brushRef="#br0" timeOffset="10244.5857">9277 12849,'0'0,"0"0,-49 0,24 0,0 0,-25 0,-24 0,24 0,1 0,24 0,0 0,25 0,-25 0</inkml:trace>
  <inkml:trace contextRef="#ctx0" brushRef="#br0" timeOffset="11106.6352">9079 12626,'0'0,"0"24,0 1,0-25,0 50,-25-1,25 26,0-1,0-24,0-25,0-1,0-24,0 25</inkml:trace>
  <inkml:trace contextRef="#ctx0" brushRef="#br0" timeOffset="14543.8318">9252 12526,'50'0,"-25"0,-25 0,25 0,0 25,-1 25,26-25,-50 24,0-49,25 0,-25 25,0-25,0 25,0 0,0-1,0-24,0 25,0 0,0-25,0 25,0 0,0-1,0 1,0 0,0 0,0-25,0 0,0 25,0-25,0 0,0 24,-25 1,25-25,0 25,-25-25,0 0,1 25,-26 0,25-1,0 1,0-25,1 0,24 0,-25 25,0-25,25 0,-25 0,0 0,1 0,-1 0,25 0,-25 0,0 0,0 0,25 0,-24 0,-1 0,25 0,-25-25,25 0,-25 25,25-24,0 24,0-25,0 25,0-25,0 0,-25 25,25-25,0 25,0-24,-24-1,24 25,0-25,0 0,0 0,0 1,0 24,0-25,0 0,0 25,0-25,0 25,0-25,0 25,0-24,0-1,24 25,-24 0,25 0,-25-25,25 25,-25 0,0-25,25 25,0 0,-25 0,24 0,1 0,-25-25,25 25,-25 0,25 0,-25-24,25 24,-25 0,49 0,-49 0,25 0,-25 0,25-25,0 25,-25 0,24 0,-24 0,25 0,0 0,-25 0,25 0,-25 0,25 0,-25-25,25 25</inkml:trace>
  <inkml:trace contextRef="#ctx0" brushRef="#br0" timeOffset="17814.0189">10046 12675,'0'0,"0"-25,-25 25,25 0,-49 0,24 0,0 0,-24 0,49 0,-25 0,25 0,-25 0,0 25,-24 0,24 0,0 0,0 24,0-24,25-25,0 25,0-25,0 25,0-25,0 24,25-24,0 25,-25-25,25 0,-25 0,25 0,24 0,-24 0,0 0,0 0,-1 0,1 0,-25 0,25 0,0-25,0 25,-25-24,24 24,1-25,-25 0,0 25,25-25,-25 25,25-25,-25 25,25 0,-25-24,0-1,0 25,0-25,0 25,0 25,0 0,0 24,0-24,-25 0,25 24,0-49,0 25,0 25,0-25,0-1,0 26,-25-50,25 25,0 0,0-1,0-24,0 50,0-50,0 25,0 0,-25 0,25-25,0 24,0-24</inkml:trace>
  <inkml:trace contextRef="#ctx0" brushRef="#br0" timeOffset="19482.1141">10617 13022,'0'0,"49"0,1 0,0 0,-26 0,26 0,-25 0,0 0,-1 0,-24 0,25 0,-25 0,25 0,0 0,0 0,-25 0</inkml:trace>
  <inkml:trace contextRef="#ctx0" brushRef="#br0" timeOffset="20964.1989">10642 12849,'0'0,"0"0,24 0,1 0,0 0,0 0,24 0,-24 0,0 0,0 0,0 0,-1 0,1 0,0 0,-25 0,25 0,-25 0,0-25</inkml:trace>
  <inkml:trace contextRef="#ctx0" brushRef="#br0" timeOffset="26030.4888">18877 12229,'0'0,"-25"0,0 0,0 0,0 0,-24 0,-1 0,25 0,-24 25,-1-25,50 0,-49 24,24-24,0 0,-25 25,26-25,-1 0,0 0,25 0,0 0,-25 0,0 0,1 25,-1-25,-25 0,25 25,1-25,-1 0,25 0,49 0,-49 0,25 0,-25 0,25-25,0 25,-25 0,25 0,-25 0</inkml:trace>
  <inkml:trace contextRef="#ctx0" brushRef="#br0" timeOffset="27065.548">18430 12303,'0'0,"0"25,0 0,0 0,0-25,0 49,0-24,0 0,0 0,0-25,0 49,25-24,-25 0,0 24,25-24,-25 0,0 25,0-26,0 1,0 25,0-50,0 25,25-25</inkml:trace>
  <inkml:trace contextRef="#ctx0" brushRef="#br0" timeOffset="29277.6746">19174 12601,'0'0,"25"0,0-25,-25-25,50 26,-26-26,-24 25,25 0,-25 25,25-24,0 24,-25-50,25 50,24-99,-24 49,25 25,-50-49,49 49,-49 0,25-24,25 24,-50-25,24 50,-24-25,25 25,-25-24,0-1,25 25,-25-25</inkml:trace>
  <inkml:trace contextRef="#ctx0" brushRef="#br0" timeOffset="30656.7534">19224 12626,'25'0,"0"0,-1 0,26 0,0 24,-26 1,76 25,-26-25,0 24,1-24,-26 0,-24 0,25-1,0 1,-1 0,1 0,24 0,-24 49,-1-74,26 50,-50-26,24 26,-24-50,0 50,-25-50,0 0,0-25</inkml:trace>
  <inkml:trace contextRef="#ctx0" brushRef="#br0" timeOffset="33594.9212">19770 11857,'0'0,"0"-25,0 25,0 0,0-25,0 0,49 0,-49 1,0 24,25-25,-25 25</inkml:trace>
  <inkml:trace contextRef="#ctx0" brushRef="#br0" timeOffset="35839.0499">20340 11410,'0'25,"0"-25,0 50,0-26,0 26,0-25,25 49,-25-49,0 0,0 0,0-1,0 1,0-25,0 25,0-25</inkml:trace>
  <inkml:trace contextRef="#ctx0" brushRef="#br0" timeOffset="37251.1305">20390 11410,'0'0,"25"0,-1 0,-24-25,25 25,-25 0,50 0,-50 0,25 0,-25 0,24 0,1 0,-25 0,0 0,0 0,0 25,0-25,0 25,0 0,0-25,0 25,0-25,-25 24,25 1,0-25,-24 0,24 0,0 25,-25-25,0 0,25 0,-25 0,25 0,-25 0,25 0,-49 0,49 0</inkml:trace>
  <inkml:trace contextRef="#ctx0" brushRef="#br0" timeOffset="39267.2455">21134 11509,'0'0,"0"0,0 0,0 25,0 0,0-25,0 25,0-25,0 25,25-1,-25 26,0-50,0 25,25-25,-25 25,0-1,0-24,0 0</inkml:trace>
  <inkml:trace contextRef="#ctx0" brushRef="#br0" timeOffset="39844.2789">21159 11385</inkml:trace>
  <inkml:trace contextRef="#ctx0" brushRef="#br0" timeOffset="41368.3661">21506 11435,'0'0,"0"0,0 0,-50 0,50 0,-49 25,24-25,0 25,0-25,25 0,-24 0,24 24,-50-24,50 25,0 0,0-25,0 25,0-25,0 25,0-25,0 0,0 24,25 1,-25-25,25 0,49 25,-49-25,0 25,-25-25,24 0,-24 0,0 0,-24 25,24-25,-25 0,25 24,0-24,-25 0,25 25,-25-25,25 0,0 0,0-25</inkml:trace>
  <inkml:trace contextRef="#ctx0" brushRef="#br0" timeOffset="42633.4385">22349 11336,'0'0,"-24"0,-26 0,0 0,26 25,-1-25,0 0,0 0,0 24,1-24,-1 25,0-25,0 0,0 0,25 25,-25-25,25 0,0 0,0 0</inkml:trace>
  <inkml:trace contextRef="#ctx0" brushRef="#br0" timeOffset="43963.5145">22201 11361,'0'0,"0"49,0 1,0-1,0 1,0 0,-25-26,25 1,0-25,0 25,0-25,0 25,0-25,0 25,0-1,-25-24,25 0,0 25</inkml:trace>
  <inkml:trace contextRef="#ctx0" brushRef="#br0" timeOffset="46134.6386">19844 12477,'0'0,"25"0,-25 0,25 0,0 0,-25 0,24 0,-24 0,50 0,-25 0,-25 0,25 0,-1 0,-24 0,0 25,0-25,0 24,0-24,0 25,0 0,0-25,0 25,-24-25,24 0,0 0,-25 0,25 0,-25 0,0 25,25-25,-25 0,25 0,-24 0,24 0,-50 0,50 0,-25 0,25 0,0 0,0-25,0 0,0 25,0-25,0 25,0-25,0 25,0 0,0-24,0 24,25-25,0 25,-25 0,0-25,25 25,-25 0</inkml:trace>
  <inkml:trace contextRef="#ctx0" brushRef="#br0" timeOffset="47669.7265">20092 12452,'25'-25,"-25"25,25 0,0-25,-25 25,24 0,-24 0,25 0,-25 0,25 0,-25 0,0 25,25-25,-25 25,0-25,0 25,0 0,0-25,0 24,0 1,0 0,0-25,0 25,0-50,0 25,0-25,0 25,25 0,-25-49,0 24,24 0,1-25,0 26,-25-1,25 25,-25-25,0 25,49-25,-49 0,25 25,-25 0,25 0,-25 0,25 0</inkml:trace>
  <inkml:trace contextRef="#ctx0" brushRef="#br0" timeOffset="49835.8504">20886 12923,'-25'0,"25"0,-25 0,25 0,-25 0,1 0,-26 25,25-25,0 0,1 25,-1-25,25 49,0-49,0 25,0-25,0 0,0 25,0-25,49 25,-24-25,0 0,0 0,-25 0,25 0,-1 0,1 0,0 0,0 0,-25 0,0-25,25 0,-25 0,25 1,-25-1,24 25,-24-25,0 25,0 0,0 50,0-1,0 26,0-51,0 26,0 0,0 24,0-24,0-1,0 1,0 24,0-49,0 25,0-50,0 25,0-25</inkml:trace>
  <inkml:trace contextRef="#ctx0" brushRef="#br0" timeOffset="51020.9182">21456 13171,'0'0,"0"0,0 50,0-50,0 25,0 24,25-49,-25 25,0-25,0 25,0 0</inkml:trace>
  <inkml:trace contextRef="#ctx0" brushRef="#br0" timeOffset="51785.962">21432 12998,'0'0</inkml:trace>
  <inkml:trace contextRef="#ctx0" brushRef="#br0" timeOffset="53766.0752">21804 13047,'0'0,"-50"0,50 0,-25 0,0 0,1 0,24 0,-25 0,25 25,0-25,0 25,0 0,0-25,0 24,0-24,0 25,0-25,0 25,25-25,-1 0,-24 0,25 0,0 0,0 0,-25 0,0 25,0-25,-25 25,25 0,-50-25,50 24,-24-24</inkml:trace>
  <inkml:trace contextRef="#ctx0" brushRef="#br0" timeOffset="55874.1958">22523 12923,'0'0,"-50"0,1 0,-26 0,26 0,-1 0,1 0,-51 0,26 0,49 25,0-25,25 0,0 0,0 0,25 0,-25 0,25 0,0 0</inkml:trace>
  <inkml:trace contextRef="#ctx0" brushRef="#br0" timeOffset="56920.2556">22275 12948,'0'25,"0"24,0-24,0-25,0 25,0 0,0 24,0-24,0 50,0-50,0 24</inkml:trace>
  <inkml:trace contextRef="#ctx0" brushRef="#br0" timeOffset="62493.5744">19075 14114,'0'0,"0"25,0-1,0 1,0-25,0 25,25-25,-25 25,0 0,0-1,0-24,0 50,0-50,0 25,25-25,-25 0,0 25,0-25,0 0,0-25,0 25,0-50,25 50,-25-25,0 1,0-1,0 25,24-25,-24 0,0 0,0 25,0 0,25 0,-25-24,25 24,-25 0,25 0,0 0,-25 0,24 0,-24 0,25 0,0 0,-25 0,0 24,25 1,-25 25,0-25,25-1,-25-24,0 25,24-25,-24 0,0 25,0-25,25 25</inkml:trace>
  <inkml:trace contextRef="#ctx0" brushRef="#br0" timeOffset="63777.6479">19670 14089,'50'0,"-25"0,-25 0,0 0,25 0,-1 25,-24-25,25 0,-25 25,25-25,-25 24,25 1,-25 0,0-25,0 50,0-50,0 24,0-24,0 25,-25-25,25 0,-25 0,25 0,-25 0,1 0,-1-25,25 25,-25 0,0-24,25-1,-25 25,25 0,0 0,0-25,0 25,0-25,0 0,0 25,0-24,0 24,0-25,0 25,0-25,0 0,25 25,0 0,-25-25,0 25</inkml:trace>
  <inkml:trace contextRef="#ctx0" brushRef="#br0" timeOffset="66166.7845">20291 14015,'0'0,"-25"0,0 0,25 0,-25 0,0 0</inkml:trace>
  <inkml:trace contextRef="#ctx0" brushRef="#br0" timeOffset="66448.8006">20142 14039,'-50'0,"25"0,1 25,-1-25,25 25,0-25,0 0,0 0,25-25,-1 25</inkml:trace>
  <inkml:trace contextRef="#ctx0" brushRef="#br0" timeOffset="67708.8727">20167 13891,'-25'0,"25"0,0 24,0-24,0 25,0 0,0 0,0 0,0-25,0 24,0 1,0 0,0 0,0 0,0 24,0-49,0 25,0-25,0 25,0 0,25-1,-25 1,24-25,-24 0,25-25,0 25,-25-24</inkml:trace>
  <inkml:trace contextRef="#ctx0" brushRef="#br0" timeOffset="69963.0016">20737 13990,'0'0,"25"0,-25 25,0 24,25-24,-25 0,0-25,24 49,-24-24,25 25,-25-1,25-24,-25 0,0-25,0 25,0 0,0 0,0-50,0-25,0 25,0 0,0 1,0-1,0 25,25 0,0 0,-25-25,25 25,-1 0,1 0,-25 0,0 0,25 25,-25 0,0-25,0 24,0-24,0 50,0-50,0 25,0-25,0 0,-50 0,26 0,24 0,-25 0,0 0</inkml:trace>
  <inkml:trace contextRef="#ctx0" brushRef="#br0" timeOffset="73492.2034">21233 14312,'0'-25,"0"1,25 24,0 0,-25 0,0 0,0 24,-25 1,25 0,-25-25,25 0,-25 0,1 0,24 0,-25-50,25 50,0-24,0 24,-25-25,25 0,0 0,0 25,0-25,0 25,0-24,0-1,0 25,0-25,0 25,0 0,25 0,-25 0,0 25,25 0,-25-25,0 24,0-24,0 25,0 0,0-25,49 0,-49 0,25 25,-25-25,25 0,0 25,-25-25,0 24,0-24</inkml:trace>
  <inkml:trace contextRef="#ctx0" brushRef="#br0" timeOffset="74848.2811">21630 14089,'0'0,"0"0,-25 0,0 0,25 0,-24 0,24 0,-25 0,0 0,25 0,-25 0,25 0,-25 0,25 0,-24 0</inkml:trace>
  <inkml:trace contextRef="#ctx0" brushRef="#br0" timeOffset="75730.3315">21456 13940,'0'0,"0"25,25 0,0 24,-25 26,25-26,-25 26,0-26,25 1,-1-25,-24 0,0 24,0-24,25 0,-25 0,25-25,-25 25,0-1,0 1,25-25,-25 0,0 0,0 0</inkml:trace>
  <inkml:trace contextRef="#ctx0" brushRef="#br0" timeOffset="79114.5251">21754 13891,'0'24,"0"51,0-50,25 24,0 26,-1-26,1 1,0-25,0 24,0-24,-25 0,0 0,24 0,-24-1,0 1,0-25,0 25,0-25,0 25,0-25,0 25,0-50,0-25,0 1,0-1,0 25,0 0,0 25,0-25,0 25,0-24,0 24,0 0,25 0,0 0,0 0,-25 0,50 0,-50 0,24 0,-24 0,50 0,-50 0,25 0,-25 0,25 0,-1 24,-24-24,25 25,-25 0,0-25,0 25,0-25,0 50,25-26,0 1</inkml:trace>
  <inkml:trace contextRef="#ctx0" brushRef="#br0" timeOffset="96128.4981">14784 7342,'-25'0,"25"0,-25 0,-24 0,24 0,-49 0,24 0,0 0,1 0,49 0,-50 25,50-25,-25 0,25 0,-25 0,25 25,0 0,0-1,0 51,0-26,0-24,0 0,0 0,0-25,0 25,0-1,0-24,25 0,50-24,-1-26,1 0,-1 50,-24-24,-26 24,26-25,-50 25</inkml:trace>
  <inkml:trace contextRef="#ctx0" brushRef="#br0" timeOffset="98401.6282">14387 7689,'0'0,"0"50,0-50,0 25,0-25,0 25,0-25,0 49,0-49,0 25,0-25,0 0,0 0,25 0,0 0,-25 0,24 0,1 0,0 0,25 0,-50 0,25 0,-25 0,24-25,1 0,-25 25,25 0,-25 0,0-24,50 24,-26 0,-24-25,25 25</inkml:trace>
  <inkml:trace contextRef="#ctx0" brushRef="#br0" timeOffset="100596.7537">15007 7491,'0'0,"50"0,-50 0,0 25,0 0,0-1,0 1,0 0,0 0,0 0,0-25,0 24,0 1,0-25,-25 25,25-25,-25 25,25 0,-25-25,25 0,0-25,0 25,0-25,25 0,0-24,25 24,-26-25,1 25,25 1,-25-1,-1 0,-24 25,25-25,0 0,-25 25,25 0,-25-24,0 24,-25 0,25 24,-25 1,0 25,1-25,-1 24,25-24,0 0,0-25,-25 0,25 25,0-25,0 24,0 1,0-25,0 25,0-25,0 0,0 0,25 0,-25 0,49 0,-49 0,25 0,25 0,-50 0,25 0,-25 0,0 0,24 0,-24 0,0 0,25 0,-25-25</inkml:trace>
  <inkml:trace contextRef="#ctx0" brushRef="#br0" timeOffset="102849.8827">15727 7516,'0'0,"0"0,0 0,-25 0,0 0,0 0,0 0,-24 0,-1 25,25-1,-24 1,49 0,0-25,0 25,0-25,0 25,0-25,0 24,0 1,0-25,0 0,0 0,49 0,-24 0,0 0,-25 0,25-25,-25 25,49-24,-24-1,0 0,-25 25,25 0,-25-25,0 0,25 25,-25-24,0 24,0 0,0 0,0 0,0 24,0 1,0 0,0 0,0 0,0-25,24 24,-24-24,25 0</inkml:trace>
  <inkml:trace contextRef="#ctx0" brushRef="#br0" timeOffset="104739.9907">16223 7516,'0'0,"-25"0,0 0,0 0,25 0,-25 0,1 0,-1 0,0 0,25 25,-25-25,0 0,25 24,0-24,-24 25,24 0,0-25,0 25,0-25,0 25,0-25,0 24,0 1,0-25,24 25,1-25,25 25,-50-25,25 0,-1 0,1 0,0 0,-25 0,25 0,0 0,-25 0</inkml:trace>
  <inkml:trace contextRef="#ctx0" brushRef="#br0" timeOffset="105923.0584">16744 7392,'0'0,"-25"0,-25 0,25 0,0 0,-24 0,24 0,-25 0,26 0,-1 0,25 0,0 0,-25 0,0 0,25 0</inkml:trace>
  <inkml:trace contextRef="#ctx0" brushRef="#br0" timeOffset="107468.1467">16570 7193,'0'0,"0"50,0-25,0 24,0-24,0 50,0-51,0 1,0 0,0 0,0 0,0-25,0 24,-25 26,0-50,25 50,-25-50,25 0,0 0,50 0,-50 0,25 0,-25 0,49 0,-24 0,-25 0,25 0,0 0</inkml:trace>
  <inkml:trace contextRef="#ctx0" brushRef="#br0" timeOffset="108723.2186">16942 7193,'0'25,"0"25,25-1,-25 1,0-25,0 0,0-1,0-24,25 50,-25-25,0 0,0-1,0 1,0-25,0 25,0 25,24-50,-24 24,0-24,25 0</inkml:trace>
  <inkml:trace contextRef="#ctx0" brushRef="#br0" timeOffset="110587.3252">17215 7392,'0'0,"0"25,0-1,0-24,0 25,0 0,0-25,25 25,-25-25,24 25,-24-1,25-24,-25 0,25 25,0-50,-25-24,25 24,-1 0,-24 25,0-25,0 1,0 24,0-25,0 25,0-25,0 25,0-25,0 25,25 25,0 0,-25 24,50 1,-26 0,1 49,25 0,-1-25,-49-24,25 24,0-24,-25-25,0 0,0-25,0 25,0-25,-74 0,-1 0,26 0,24 0,-50-25,-49-50,50 1,49 49,0 0</inkml:trace>
  <inkml:trace contextRef="#ctx0" brushRef="#br0" timeOffset="112540.4367">18306 7541,'25'0,"-25"0,25 0,0 0,-1 0,-24 0,50 0,-25 0,0 0,-25 0,24 24,-24-24,25 0,0 50,-25-50,25 50,-25-26,0 26,0-25,0-25,0 0,-50 0,1 0,-1 0,0 0,1 0,-1 0,25 0,1 0,24 0,0 0,-25-25,25 0,0 25,0-25,0 25,0-24,0-1,0 0,0 25,0-25,25 0,-1 25,1 0,-25 0,25 0</inkml:trace>
  <inkml:trace contextRef="#ctx0" brushRef="#br0" timeOffset="114830.5679">18728 7516,'0'0,"0"25,25-25,-25 24,24-24,-24 25,25 0,0-25,0 50,-25-50,0 24,0-24,0 0,0-24,0-1,0 0,0 0,0 25,0-25,0 1,0-1,25 25,0 0,-1 0,-24 0,25 0,0 0,0 0,0 0,24 0,1 25,-50-25,25 0,-25 24,24 1,1-25,-25 25,0-25,0 25,25 24,-25-49</inkml:trace>
  <inkml:trace contextRef="#ctx0" brushRef="#br0" timeOffset="117292.7087">19497 7615,'0'-25,"0"25,0-25,0 1,0 24,0 0,-25 0,25 0,-25 0,25 0,0 0,-25 24,1-24,24 0,0 25,-25-25,25 25,0 0,0-25,0 25,0-25,0 24,0-24,0 25,0 0,0-25,0 0,0 25,25-25,-1 0,-24 0,25 0,25 0,-50 0,25 0,-25 0,24 0,1 0,-25 0,25 0,-25 0,25 0,-25 0,25 0</inkml:trace>
  <inkml:trace contextRef="#ctx0" brushRef="#br0" timeOffset="118412.7728">19472 7615,'0'0,"-25"0,25 0,-25 0,25 0</inkml:trace>
  <inkml:trace contextRef="#ctx0" brushRef="#br0" timeOffset="120528.8938">20514 7392,'-50'0,"1"0,24 0,-50 0,26 0,-1 0,1 0,24 0,-25 0,-24 0,24 0,25 0,1 0,24 0,-25 0</inkml:trace>
  <inkml:trace contextRef="#ctx0" brushRef="#br0" timeOffset="122651.0152">20241 7392,'0'0,"0"25,0-25,0 24,0-24,0 25,0 0,25 0,-25-25,25 25,-25-1,0-24,24 25,-24 0,0 0,25-25,-25 25,25-25,-25 24,0 1,0-25,0 25,25 25,0-26,-25 1</inkml:trace>
  <inkml:trace contextRef="#ctx0" brushRef="#br0" timeOffset="124840.1404">20563 7640,'25'25,"0"24,25 1,-26-1,1-24,0 0,-25 49,0-24,0-25,25 0,-25-50,0-25,0 1,0 24,-25-25,25 50,0-49,0-1,0 50,0-25,25 25,0 0,-1 0,1 0</inkml:trace>
  <inkml:trace contextRef="#ctx0" brushRef="#br0" timeOffset="127167.2735">21060 7689,'0'0,"0"50,0-50,0 50,0-26,24-24,-24 50,25-50,-25 25,50-25,-50 0,25 0,-25 0,49 0,1 0,-25 0,-1 0,1 0,-25 0,0-25,0 0,0-24,0 49,0-25,0 25,0-25,0 0,0 25,0-25,0 25,0 50,25-50,25 50,-1-26,-24 26,0-50,0 0,-1 25,1-25,-25 0,25 0,0 0</inkml:trace>
  <inkml:trace contextRef="#ctx0" brushRef="#br0" timeOffset="128975.3769">21655 7739,'25'0,"24"0,-24 0,0 0,0 0,-1 0,26-25,0-24,-26 49,1-25,-25 25,0-25,0 0,0 0,0 25,0-24,0-1,0 25,0 0,-25 0,1 0,-26 0,50 25,-25-25,25 24,0-24,0 50,0-50,0 25,0 0,0-1,0-24,0 25,0-25,0 25,0 0,0-25,0 25,0-25,25 0,0 0,24 0,1 24,-25-24,0 0,0 0,-1 0,-24 0,25 0</inkml:trace>
  <inkml:trace contextRef="#ctx0" brushRef="#br0" timeOffset="131823.5399">13916 7218,'0'25,"0"0,0-25,0 25,0-25,0 24,0 1,0-25,0 0,-25 25</inkml:trace>
  <inkml:trace contextRef="#ctx0" brushRef="#br0" timeOffset="132403.573">13817 7268,'0'0,"0"0,0 25,0-1</inkml:trace>
  <inkml:trace contextRef="#ctx0" brushRef="#br0" timeOffset="134225.6772">22473 7243,'0'0,"0"25,0 0,0-1,0 1,0-25,0 50</inkml:trace>
  <inkml:trace contextRef="#ctx0" brushRef="#br0" timeOffset="135057.7248">22647 7169,'0'0,"0"24,0 1,0-25,0 25,0-25,0 50,0-1,0-49,0 25,0-25,0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2-15T11:57:24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20291 2406,'0'25,"0"-25,0 49,0-24,0 25,0-25,0 24,24 26,-24-26,0-24,0 25,25-1,-25-49,0 25,0 0,0 0,0-25,0 25,0-25,0 74,0-24,0-1,25-49,-25 0,0 0,0-25,0 25,0-24,0-26,0 25</inkml:trace>
  <inkml:trace contextRef="#ctx0" brushRef="#br0" timeOffset="1439.0818">20241 2406,'0'0,"0"0,0-25,0 25,50 0,-50-25,49 1,1 24,-25 0,24-25,-49 25,25 0,0-25,0 25,24 0,-49 0,25 0,-25 0,25 0,-25 0,25 0,-1 25,-24 0,0-1,25-24,-25 25,0 0,0 0,0-25,0 49,0-49,0 25,0-25,0 25,0 0,0 0,0-25,0 24,0 1,0-25,-49 0,24 25,0-25,0 25,0 0,-24-25,24 25,-25-25,26 0,24 0,-25 0,0 0,25 0,-25 0</inkml:trace>
  <inkml:trace contextRef="#ctx0" brushRef="#br0" timeOffset="4754.2719">21754 2704,'-25'0,"25"0,-25 0,1 0,-1 0,0 0,0 0,-24 25,-100-25,50 24,24 1,1-25,49 0,0 0,0 0,25 0,-24 0,-1 25,0-25,25 0,0 0,0 0,25-25</inkml:trace>
  <inkml:trace contextRef="#ctx0" brushRef="#br0" timeOffset="5897.3372">21357 2431,'0'0,"0"0,0 25,0-1,0 1,0 25,0-1,25 1,0-25,-25 25,0-26,0 1,0 50,0-75,0 24,25 26,-25-50,0 25,0 0,0-25,24 0</inkml:trace>
  <inkml:trace contextRef="#ctx0" brushRef="#br0" timeOffset="9486.5425">21407 2282,'25'0,"-25"0,24 0,-24 0,25 0,-25 0,50 0,-50 0,25 0,-1 0,1 0,-25 0,25 0,0 0,0 25,-25-25,24 25,1-25,0 0,-25 24,25 1,-25-25,0 25,25-25,-25 25,24-25,-24 49,25-24,-25 0,25 0,-25 0,0-25,0 24,25-24,-25 25,0 0,0 0,0 0,0 0,0-25,0 24,0-24,0 0,0 25,0-25,-25 25,0 0,25 0,0-1,-25-24,25 25,-24-25,24 25,-25 0,25-25,-25 25,25-25,-25 0,0 24,25 1,-24-25,24 0,0 25,-25-25,25 0,-25 0,0 25,25-25,-25 0,25 0,-49 25,49-25,-25 0,25 24,-25-24,0 0,1 0,24 0,-50 0,50 0,-25 0,-24 0,49 0,-50 0,25 0,0 0,-24 0,49 0,-25 0,25 0,-25-24,25 24,-25-25,1 25,24-25,-25 25,25-25,0 0,-25 25,0-24,25 24,0-25,0 25,0-25,0 25,-25-25,25 25,0-25,0 25,0-24,0-1,0 25,0-25,0 0,0 0,0 1,0 24,0-25,0 0,0 0,0 25,0-25,0 0,0 25,0-24,0 24,0-50,0 50,25-25,-25 25,0-25,25 25,-25-49,25 24,0 0,-25 25,0-25,24 25,-24-24,25-1,0 0,0 0,0 0,-25 1,24 24,-24 0,0-25,25 25,0 0,25 0,-26 0,-24 0,25 0,0 0,-25 0,25 0,-25 0,25 0,-1 0,-24 0,25 0,-25 0,25 0,-25 0,25 0,0 0,-25 49</inkml:trace>
  <inkml:trace contextRef="#ctx0" brushRef="#br0" timeOffset="12888.7371">22498 2158,'-25'0,"25"0,0 0,-24 0,-1 0,25 0,-25 0,0 0,0 25,-24 0,49-25,-50 0,25 24,-49 51,24-50,26-1,-1-24,25 25,0 0,0 0,0 24,0-24,0 0,0 25,0-50,0 49,0-49,0 25,0-25,25 0,24 0,-24 0,0 0,49-25,-24 0,-50 1,49-1,-49-25,25 50,0-49,-25 24,0 0,25-25,0 26,-25-1,0 0,0 0,0 25,0-25,0 25,0-24,0-1,0 25,0-25,0 25,0 0,0 50,0-26,0 26,0 0,24-1,-24-24,0 0,25 0,-25-1,0 1,0 0,0 0,0-25,0 25,0-1,25-24,-25 25,0 0,25-25,-25 25,0 0,0 24,0 1,25-25,-25 0,0-25,0 24,0-24,0 25,0 0,0-25,0 50,0-26,0 1,0-25</inkml:trace>
  <inkml:trace contextRef="#ctx0" brushRef="#br0" timeOffset="19789.1318">19274 2729,'0'0,"0"0,0 24,0 1,-50-25,25 50,-24-25,-1 24,0-24,1 25,49-50,-25 24,25-24,-25 25,25-25,-49 25,49-25,0 25,-25-25,25 25,-25-25,25 0,-25 0,25 0,0 0,0 0,0 0</inkml:trace>
  <inkml:trace contextRef="#ctx0" brushRef="#br0" timeOffset="21358.2216">19497 2952,'0'0,"0"0,-25 25,0-25,25 24,-25 1,1 0,24 0,-25 0,0-25,0 24,0 1,25-25,-24 25,-1-25,25 0,-25 0,0 25,0 0,25-25,-24 24,24-24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2-12T19:09:43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21332 9798,'0'0,"-24"0,-1 0,-25 0,25 0,-24 0,-1 0,1 0,-1 0,-24 0,24 0,25 0,-25 0,26 0,-1 0,0 0,0 0,0 0,-24 0,24 0,0 0,0 0,1 0,-26 0,50 0,-25 0,-24 0,24 0,0 0,25 0,-25 0,0 0,1 0,24 0,-25 0,0 0,0 0,25 0,-25 0</inkml:trace>
  <inkml:trace contextRef="#ctx0" brushRef="#br0" timeOffset="1702.0974">20836 9847,'0'50,"25"-50,-25 25,0 0,0 24,0-49,0 50,0-50,0 25,0-25,0 25,25-1,-25 26,0-50,25 25,-25 24,0-24,0 0,0 0,0-25,0 25,25-25,-25 24,0-24,0 0</inkml:trace>
  <inkml:trace contextRef="#ctx0" brushRef="#br0" timeOffset="3058.175">19869 9599,'0'0,"0"0,0 25,0-25,0 25,-25-25,25 25,0 0,0-25,0 24,0 26,0-50,0 25,-25 0,25-25,0 24,0-24,-25 0,25 25,0-25,0 25,0 0</inkml:trace>
  <inkml:trace contextRef="#ctx0" brushRef="#br0" timeOffset="4831.2764">19770 9575,'0'24,"0"-24,0 25,0-25,0 50,0-50,0 25,0-1,0 1,0-25,0 25,0-25</inkml:trace>
  <inkml:trace contextRef="#ctx0" brushRef="#br0" timeOffset="6642.38">21704 9550,'0'0,"0"25,0-1,-24 26,-1 24,0-24,0 0,25-26,-25-24,25 25,-24 0,24-25</inkml:trace>
  <inkml:trace contextRef="#ctx0" brushRef="#br0" timeOffset="8121.4646">21804 9649,'0'0,"0"25,0 0,0-25,0 49,0-49,0 25,0-25,0 0,-25 25,0 0,25-1,0-24,-25 0,25 25,-25-25,25 25,-24-25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2-12T19:16:48.0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18629 9971,'0'0,"24"0,1 0,-25 0,25 0,0 0,-25 0,25 0,-25 0,24 0,1 0,-25 0,0 0,25 0,-25 0,0 0,0 25,0-25,0 25,0 0,0-25,0 25,0-25,0 25,0-1,-25-24,0 0,25 0,-24 25,24-25,-25 0,0 0,25 0,-25 0,25 0,-25 0,1 0,24 0,0 0,0-25,0 1,0 24,0-25,0 25,0-25,0 0,0 25,0-25,0 25,0 0,24 0,-24 0</inkml:trace>
  <inkml:trace contextRef="#ctx0" brushRef="#br0" timeOffset="1957.112">18926 9897,'25'0,"0"0,-25 0,0 0,25 0,-25 25,0-25,0 0,25 25,-25-1,24-24,-24 25,0-25,0 25,0 0,0-25,0 25,0-25,0 25,0-25,0 24,0 1,0-25,0 25,0-25,0 0,0 0,0-50,0 26,0-1,0 0,25 25,-25-50,25 50,-25-25,0 25,0-24,25 24,-25-25,25 25,-25-25,24 0,-24 0,0 25,0 0,0-24,25 24,0 0,-25 0,0-25,25 25,-25 0,0-25,25 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2-12T19:10:21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16644 13345,'-49'0,"24"0,0 0,-25 0,50 0,-49 0,24 0,-25 0,50 0,-49 0,-1 0,1 0,-1 0,25 0,-49 0,49 0,0 0,-49 0,24 0,1 0,24 0,0 0,0 0,0 0,-24 0,-26 0,50 0,1 0,-1 0,25 0,-50 0,25 0,1 0,-1 0,0 0,0 0,-24 0,49 0,-25 0,25-25,0 25,0 0,-75 0,26 0,-1 0,25 0,-24 0,49 0,0 0,0 0,0 0,25 0,24 0,-24 0,49 25,1 0,-50-25,24 25,-24-25,25 0,-26 0,1 0,25 0,-25 0,24 24,-24-24,25 25,-50-25,49 0,1 0,-50 0,25 0,0 0,-1 0,-24 0,50 0,0 0,-26 0,-24 0,50 0,-50 0,25 0,0 0,-1 25,26-25,-50 0,50 0,-50 0,24 0,-24 0,50 25,-50-25,25 0,-25 0,25 0,-1 0,-24 0,25 0,0 0,-25 0,25 0,0 0,-1 0,-24 0,25 0,0 0,-25 0,25 0,-25 0,25 0,-1 0,-24 0,25 0,-25 0,25 0,-25 0,25 0,-25 0,25-25,-25 0,0 0,0 1,0 24,0-25,0 25,-25 0,-25-25,25 25,25 0,-49 0,24 0,0 0,0 0,25 0,-24 0,-1 0,0 0,25 0,-25 0,0 0,25 0,-24 0,24 0,-25 0,0 0,0 0,25 0,-25 0,25 0,-24 0,-1 0,0 0,0 0,0 0,1 0,-1 0,0 0,0 0,0 0,25 0,-24 0,-26 0,50 0,-50 0,26 0,24 0,-50 0,50 25,-50-25,26 0,-1 0,-25 0,25 0,25 0,-49 0,49 0,-50 0,50 25,-25-25,25 0,-25 0,25 0,-24 0,-1 0,0 0,25 0,-25 0,0 0,1 0,24 24,-25-24,0 0,25 0,-25 0,25 0,-25 0,25 0,-24 0,-1 0,25 0,-25 0,25 0,50 0,-1 0,1 0,-25 0,24 0,-24 0,0 0,24 0,-24 0,0 0,0 0,-25 0,49 0,-24 0,0 0,-25 0,25 0,-25 0,25 0,0 0,-25 0,24 0,-24 0,25 0,-25 0,25 0,0 0,24 25,-49-25,25 0,0 0,0 25,24-25,-24 0,0 0,0 0,-25 0,49 0,-24 0,0 0,-25 0,25 0,0 0,-1 0,1 0,0 0,0 0,0 0,-25 0,24 0,1 0,-25 0,25 0,0 0,0 0,-1 0,-24 0,25 0,0 0,-25 0,25 0,-25 0,25 0,-1 0,-24 0,25 0,25 0,-50 0,25 0,-25 0,0 0,0 0,-50 0,25 0,0 0,1 0,-1 0,0 0,25 0,-25 0,0 0,25 0,-24 0,-1 0,0 0,25 0,-25 0,25 0,-25 0,1 0,24 0,-25 0,25 0,-50 0,50 0,-25 0,-24 0,-26 0,26 0,-26 0,26 0,24 0,-74 0,74 0,0 0,0 0,50 0,25 0,24 0,1-25,-26 25,-24-25,25 25,-26 0,1 0,0 0,0 0,0 0,24 0,-49 0,50 0,-25 0,-1 0,-24 0,25 0,25 0,-50 0,25 0,-25 0,49 0,-49 0,25 0,0 0,0 0,-1 0,-24 0,25 0,0 0,-25 0,25 0,-25 0,-75 0,26 0,-1 0,-49 0,25 0,24 0,0 0,26 0,-26 0,-24 0,24 0,0 0,26 0,-1 0,0 0,-25 0,26 0,-1 0,0 0,0 0,25 0,-25 0,-24 0,49 0,-50 0,25 0,0 0,-24 0,49 0,-50 0,25 0,-24 0,24 0,0 0,0 0,25 0,-24 0,-1 0,25 0,-25 0,-25 0,50 0,-49-24,-1 24,25 0,25 0,-24 0,-1 0,25 0,-25 0,25 0,-25 0,0 0,25-25,0 25,0 0,25 0,25 0,-25 0,-25 0,24 0,1 0,-25 0,25 0,-25 0,25 0,0 0,-25 0,24 0,-24 0,25 0,-25 0,25 0,0 0,-25 0,25 0,-1 0,1 0,25 0,-50 0,25 0,-1 0,1 0,-25 0,25 0,0 0,0 25,-1-25,1 0,0 0,25 0,-25 0,-1 24,-24-24,50 0,-50 0,25 0,0 25,-1-25,26 0,-25 0,0 0,-1 0,-24 0,25 0,0 0,-25 0,0 25,25-25,-25 0,25 0,-25 0,24 0,1 0,-25 0,25 0,-25 0,50 0,-50 0,24 0,1 0,0 0,0 0,0 0,-25 0</inkml:trace>
  <inkml:trace contextRef="#ctx0" brushRef="#br0" timeOffset="2662.1522">15975 13444,'0'0,"0"25,0-25,0 25,0 0,0 24,0 1,0-1,0 26,0 24,0-49,0-1,0-24,0 25,0-26,0 1,0-25,0 25,0 0,0 0,0 74,0-25,0 26,0-76,0 1,0-25,0 0,0-25,0-124,0 25,0-49,0 74,0 24,0 26,0-1,0 50,0 50,0-1,0 50,0 50,0-50,0 1,0-51,0 1,0-25,0-25,0 0,0-25,0 25,0-25,0 0,0 0,0-24,0 24,0 0,0 0,0 25</inkml:trace>
  <inkml:trace contextRef="#ctx0" brushRef="#br0" timeOffset="4988.2852">15875 13543,'-24'0,"24"0,0 0,0 25,0 50,0-26,0 26,0-26,0 1,0-25,0 24,0-49,0 25,0 0,0 0,0-1,0 1,24 25,-24-25,0-1,0 26,0-50,25 25,-25 24,0-24,25 0,-25 0,0 0,0-25,0 0,0 25,0-25,0 24,0 1,0-25,0 25,25-50,-25 0</inkml:trace>
  <inkml:trace contextRef="#ctx0" brushRef="#br0" timeOffset="8713.4983">15925 13543,'0'0,"0"25,0 0,0 0,0 0,0-1,0 1,0 25,0-25,0-1,0 1,0 0,0 0,0 0,0-1,0 1,0 0,0 0,0 24,0-24,0-25,0 50,0-25,0-1,0 1,0 25,0-25,0-1,0 1,0 0,0 0,0-25,0 25,0-25,0-124,0 0,0 49,0 1,0-25,-25 24,25 26,0-1,0-24,0-1,0 50,0-24,0 24,0 0,0 0,0 25,0-24,0 24,0 0,0 24,0 26,0 24,0-49,0 0,0 25,0-26,0 1,0 25,0-1,0-24,0 0,0 0,0 0,0-1,0 1,0 0,0-25,0 25,0-25,0 49,0-24,0 0,0 0,0 0,0-1,0 1,0-25,0 25,0 0,0 0,0-1,0 1,0 0,0 50,0-26,0-24,0-25,0-25</inkml:trace>
  <inkml:trace contextRef="#ctx0" brushRef="#br0" timeOffset="10123.579">16148 13395,'0'0,"0"0,-49 0,24 0,0 0,25 0,-50 0,26 0,24 0,-25 0,0 0,25 0,-25 0,25 0,-25 0,1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2-12T19:10:58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14586 12154,'24'0,"-24"0,25 0,0 0,0 0,0 0,-1 0,-24 0,25 0,-25 0,25 50,-25-50,0 25,0 24,0-24,0 25,0-1,0-49,-25 25,25-25,-25 0,1 0,-1 0,25 0,-50 0,50 0,-25 0,1 0,-1 0,25 0,-25 0,25 0,0-25,0 1,0 24,0-25,0-25,0 25,0 1,0 24,0-25,25 25,-25 0,0-25,25 25,-25 0,0-25,24 25,-24-25,25 25</inkml:trace>
  <inkml:trace contextRef="#ctx0" brushRef="#br0" timeOffset="1630.0927">15032 12005,'0'25,"0"-25,0 50,0-25,0-1,0 1,0 25,0 0,0 24,0-24,0-1,0 1,0-1,0-49,0 25,0-50,-25-24,25-1,0-24,0 24,0 25,0 1,25-26,-25 50,25-25,0 0,-25 0,24 1,-24-1,25 25,0-25,-25 25,25 0,-25-25,0 25,25-25,-25 25,24-24,1 24,-25 0,25 0</inkml:trace>
  <inkml:trace contextRef="#ctx0" brushRef="#br0" timeOffset="18479.057">17314 11881,'-25'25,"25"-25,-25 0,1 0,-1 0,25 0,-25 0,25 0,-25 0,25 0,-25 0,1 0,24 0,-50 25,0 0,-24-25,49 0,0 0,-24 0,24 0,0 0,0 0,25 0,-24 0,-1 0,25 0,-25 0,25 0,-50 0,25 0,1 25,-26-25,25 24,0-24,1 0,-1 0,0 0,0 0,0 0,25 0,-24 0,24 0,0 25,0 0,0 0,0-25,0 49,0-24,0 0,0 0,0 0,0 0,0-25,0 24,0-24,0 25,0 0,0 25,0-50,0 24,0 51,0-50,0 24,0 1,0 24,0-24,0 24,-25 1,25-26,-25 26,25-1,0-24,-25-1,25 1,-25 0,25-26,0 1,0-25,0 25</inkml:trace>
  <inkml:trace contextRef="#ctx0" brushRef="#br0" timeOffset="20099.1491">16818 12700,'0'0,"-25"0,0 0,1 0,-1 0,-25 0,25 0,0 0,25 0,-24 0,-1 0,0 0,25 0,-25 0,25 0,-25 0,1 0,24 0,-25 0,25 0,-50 0,50 0,-25 0</inkml:trace>
  <inkml:trace contextRef="#ctx0" brushRef="#br0" timeOffset="21735.2432">16024 11584,'0'0,"0"0,0 25,0-25,0 24,0 1,-25-25,25 25,0-25,0 25,0-25,0 25,0-25,0 24,0 1,0 25,0-50,0 25,-24-25,24 0</inkml:trace>
  <inkml:trace contextRef="#ctx0" brushRef="#br0" timeOffset="22691.2979">15950 11460,'0'0,"0"0,0 25,0-25,0 49,0-49,0 25,0-25,0 25,0 0,0-25,0 24,0-24,0 25,0-25,0 25,0 0,0-25,0 25,0-25,25 0,-25 0</inkml:trace>
  <inkml:trace contextRef="#ctx0" brushRef="#br0" timeOffset="24462.3991">17860 11633,'0'0,"0"25,0 0,0-25,0 25,-25 49,25-74,0 25,-25 0,25 0,0-25,0 24,0-24,0 50,0-25,0 0,0-25</inkml:trace>
  <inkml:trace contextRef="#ctx0" brushRef="#br0" timeOffset="25465.4566">18108 11509,'0'25,"0"-25,0 25,0-25,0 25,0-25,0 25,-25-1,0 1,25 0,0-25,0 25,-25 0,25-1,-24-24,24 25,-25-25,25 25,0-25,0 25,-25-25,25 0,0 25,-25-25,0 0,25 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2DE96-951B-4C14-8532-D291B06B027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C2CDE-166E-4723-8385-C8DA36492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4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391275"/>
            <a:ext cx="1600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EF5C275-8D44-4C97-A78E-5D93AB6C5D6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96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76400"/>
            <a:ext cx="3771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3771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771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3771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69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95538" y="6459538"/>
            <a:ext cx="454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AutoShape 7"/>
          <p:cNvSpPr>
            <a:spLocks noChangeArrowheads="1"/>
          </p:cNvSpPr>
          <p:nvPr/>
        </p:nvSpPr>
        <p:spPr bwMode="auto">
          <a:xfrm>
            <a:off x="168275" y="304800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762000" y="1524000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7708900" y="6423025"/>
            <a:ext cx="115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278A8B66-3B5F-4C8C-9FFC-FA758175FDDC}" type="slidenum">
              <a:rPr lang="en-US" altLang="zh-CN" sz="1200"/>
              <a:pPr eaLnBrk="1" hangingPunct="1">
                <a:defRPr/>
              </a:pPr>
              <a:t>‹#›</a:t>
            </a:fld>
            <a:endParaRPr lang="zh-TW" altLang="en-US" sz="1200"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19.png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customXml" Target="../ink/ink7.xml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696200" cy="1066800"/>
          </a:xfrm>
        </p:spPr>
        <p:txBody>
          <a:bodyPr/>
          <a:lstStyle/>
          <a:p>
            <a:pPr algn="ctr" eaLnBrk="1" hangingPunct="1"/>
            <a:r>
              <a:rPr lang="en-US" altLang="zh-TW" sz="3200" dirty="0" smtClean="0">
                <a:ea typeface="新細明體" pitchFamily="18" charset="-120"/>
              </a:rPr>
              <a:t/>
            </a:r>
            <a:br>
              <a:rPr lang="en-US" altLang="zh-TW" sz="3200" dirty="0" smtClean="0">
                <a:ea typeface="新細明體" pitchFamily="18" charset="-120"/>
              </a:rPr>
            </a:br>
            <a:r>
              <a:rPr lang="en-US" altLang="zh-TW" sz="3200" dirty="0">
                <a:ea typeface="新細明體" pitchFamily="18" charset="-120"/>
              </a:rPr>
              <a:t/>
            </a:r>
            <a:br>
              <a:rPr lang="en-US" altLang="zh-TW" sz="3200" dirty="0">
                <a:ea typeface="新細明體" pitchFamily="18" charset="-120"/>
              </a:rPr>
            </a:br>
            <a:r>
              <a:rPr lang="en-US" altLang="zh-TW" sz="3200" dirty="0" smtClean="0">
                <a:ea typeface="新細明體" pitchFamily="18" charset="-120"/>
              </a:rPr>
              <a:t>Foundation </a:t>
            </a:r>
            <a:r>
              <a:rPr lang="en-US" altLang="zh-TW" sz="3200" dirty="0">
                <a:ea typeface="新細明體" pitchFamily="18" charset="-120"/>
              </a:rPr>
              <a:t>of </a:t>
            </a:r>
            <a:r>
              <a:rPr lang="en-US" altLang="zh-TW" sz="3200" dirty="0" smtClean="0">
                <a:ea typeface="新細明體" pitchFamily="18" charset="-120"/>
              </a:rPr>
              <a:t>Mathematics</a:t>
            </a:r>
            <a:br>
              <a:rPr lang="en-US" altLang="zh-TW" sz="3200" dirty="0" smtClean="0">
                <a:ea typeface="新細明體" pitchFamily="18" charset="-120"/>
              </a:rPr>
            </a:br>
            <a:endParaRPr lang="zh-TW" altLang="en-US" sz="3200" dirty="0" smtClean="0">
              <a:ea typeface="新細明體" pitchFamily="18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 smtClean="0">
                <a:ea typeface="新細明體" pitchFamily="18" charset="-120"/>
              </a:rPr>
              <a:t>Textbook or References: </a:t>
            </a:r>
          </a:p>
          <a:p>
            <a:pPr lvl="1" eaLnBrk="1" hangingPunct="1">
              <a:defRPr/>
            </a:pPr>
            <a:r>
              <a:rPr lang="en-US" altLang="zh-CN" sz="2000" dirty="0" smtClean="0">
                <a:ea typeface="新細明體" pitchFamily="18" charset="-120"/>
              </a:rPr>
              <a:t>Discrete Mathematics and its Applications by Kenneth. H. </a:t>
            </a:r>
            <a:r>
              <a:rPr lang="en-US" altLang="zh-CN" sz="2000" dirty="0">
                <a:ea typeface="新細明體" pitchFamily="18" charset="-120"/>
              </a:rPr>
              <a:t>R</a:t>
            </a:r>
            <a:r>
              <a:rPr lang="en-US" altLang="zh-CN" sz="2000" dirty="0" smtClean="0">
                <a:ea typeface="新細明體" pitchFamily="18" charset="-120"/>
              </a:rPr>
              <a:t>osen, 7</a:t>
            </a:r>
            <a:r>
              <a:rPr lang="en-US" altLang="zh-CN" sz="2000" baseline="30000" dirty="0" smtClean="0">
                <a:ea typeface="新細明體" pitchFamily="18" charset="-120"/>
              </a:rPr>
              <a:t>th</a:t>
            </a:r>
            <a:r>
              <a:rPr lang="en-US" altLang="zh-CN" sz="2000" dirty="0" smtClean="0">
                <a:ea typeface="新細明體" pitchFamily="18" charset="-120"/>
              </a:rPr>
              <a:t> Edition</a:t>
            </a:r>
            <a:endParaRPr lang="en-US" altLang="zh-CN" sz="2000" dirty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sz="2000" dirty="0" smtClean="0"/>
              <a:t>Discrete Mathematics with Application” by Susana.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edition, 2010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zh-TW" sz="2000" dirty="0" smtClean="0">
                <a:ea typeface="新細明體" pitchFamily="18" charset="-120"/>
              </a:rPr>
              <a:t> </a:t>
            </a:r>
          </a:p>
          <a:p>
            <a:pPr lvl="1" eaLnBrk="1" hangingPunct="1">
              <a:defRPr/>
            </a:pPr>
            <a:endParaRPr lang="en-US" altLang="zh-CN" sz="2200" dirty="0" smtClean="0">
              <a:ea typeface="宋体" pitchFamily="2" charset="-122"/>
            </a:endParaRPr>
          </a:p>
          <a:p>
            <a:pPr marL="457200" lvl="1" indent="0" eaLnBrk="1" hangingPunct="1">
              <a:buNone/>
              <a:defRPr/>
            </a:pPr>
            <a:endParaRPr lang="en-US" altLang="zh-TW" sz="2200" dirty="0" smtClean="0">
              <a:ea typeface="新細明體" pitchFamily="18" charset="-120"/>
            </a:endParaRPr>
          </a:p>
          <a:p>
            <a:pPr marL="0" indent="0" eaLnBrk="1" hangingPunct="1">
              <a:buNone/>
              <a:defRPr/>
            </a:pPr>
            <a:endParaRPr lang="zh-TW" altLang="en-US" sz="2800" dirty="0" smtClean="0">
              <a:ea typeface="新細明體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7"/>
    </mc:Choice>
    <mc:Fallback xmlns="">
      <p:transition spd="slow" advTm="95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685800" y="-4763"/>
            <a:ext cx="7772400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Examples – 14b</a:t>
            </a:r>
            <a:endParaRPr lang="en-US" sz="4000">
              <a:latin typeface="Tahoma" pitchFamily="34" charset="0"/>
            </a:endParaRPr>
          </a:p>
        </p:txBody>
      </p:sp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685800" y="-7938"/>
            <a:ext cx="7772400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Translating from English to Symbols – 15</a:t>
            </a:r>
            <a:endParaRPr lang="en-US" sz="4000">
              <a:latin typeface="Tahoma" pitchFamily="34" charset="0"/>
            </a:endParaRPr>
          </a:p>
        </p:txBody>
      </p:sp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685800" y="-7938"/>
            <a:ext cx="7772400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Negation – 19</a:t>
            </a:r>
            <a:endParaRPr lang="en-US" sz="4000">
              <a:latin typeface="Tahoma" pitchFamily="34" charset="0"/>
            </a:endParaRPr>
          </a:p>
        </p:txBody>
      </p:sp>
      <p:pic>
        <p:nvPicPr>
          <p:cNvPr id="258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685800" y="-14288"/>
            <a:ext cx="7772400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Truth Table for ~p – 20</a:t>
            </a:r>
            <a:endParaRPr lang="en-US" sz="4000">
              <a:latin typeface="Tahoma" pitchFamily="34" charset="0"/>
            </a:endParaRPr>
          </a:p>
        </p:txBody>
      </p:sp>
      <p:pic>
        <p:nvPicPr>
          <p:cNvPr id="259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685800" y="-7938"/>
            <a:ext cx="7772400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Conjunction – 21</a:t>
            </a:r>
            <a:endParaRPr lang="en-US" sz="4000">
              <a:latin typeface="Tahoma" pitchFamily="34" charset="0"/>
            </a:endParaRPr>
          </a:p>
        </p:txBody>
      </p:sp>
      <p:pic>
        <p:nvPicPr>
          <p:cNvPr id="260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1350963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685800" y="-11113"/>
            <a:ext cx="7772400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Truth Table for p ^ q – 22</a:t>
            </a:r>
            <a:endParaRPr lang="en-US" sz="4000">
              <a:latin typeface="Tahoma" pitchFamily="34" charset="0"/>
            </a:endParaRPr>
          </a:p>
        </p:txBody>
      </p:sp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Disjunction – 23</a:t>
            </a:r>
            <a:endParaRPr lang="en-US" sz="4000">
              <a:latin typeface="Tahoma" pitchFamily="34" charset="0"/>
            </a:endParaRPr>
          </a:p>
        </p:txBody>
      </p:sp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685800" y="-17463"/>
            <a:ext cx="7772400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Truth Table for p  q – 15</a:t>
            </a:r>
            <a:endParaRPr lang="en-US" sz="4000">
              <a:latin typeface="Tahoma" pitchFamily="34" charset="0"/>
            </a:endParaRPr>
          </a:p>
        </p:txBody>
      </p:sp>
      <p:pic>
        <p:nvPicPr>
          <p:cNvPr id="263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609600" y="457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Truth Table</a:t>
            </a:r>
            <a:endParaRPr lang="en-US" sz="4000">
              <a:latin typeface="Tahoma" pitchFamily="34" charset="0"/>
            </a:endParaRPr>
          </a:p>
        </p:txBody>
      </p:sp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Tahoma" pitchFamily="34" charset="0"/>
                <a:cs typeface="Arial" charset="0"/>
              </a:rPr>
              <a:t>Truth Table for ~p^q – 2c</a:t>
            </a:r>
            <a:endParaRPr lang="en-US" sz="36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685800" y="20208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Logic – 7</a:t>
            </a:r>
            <a:endParaRPr lang="en-US" sz="4000">
              <a:latin typeface="Tahoma" pitchFamily="34" charset="0"/>
            </a:endParaRPr>
          </a:p>
        </p:txBody>
      </p:sp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7"/>
    </mc:Choice>
    <mc:Fallback xmlns="">
      <p:transition spd="slow" advTm="179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458788" y="227013"/>
            <a:ext cx="82296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  <a:latin typeface="Tahoma" pitchFamily="34" charset="0"/>
                <a:cs typeface="Arial" charset="0"/>
              </a:rPr>
              <a:t>Truth Table for ~p   (p v~ q) – 2 - 3e</a:t>
            </a:r>
            <a:endParaRPr lang="en-US" sz="36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 rot="10800000">
            <a:off x="4897438" y="531813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000">
                <a:cs typeface="Arial" charset="0"/>
              </a:rPr>
              <a:t>v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02240" y="624960"/>
              <a:ext cx="4866840" cy="4376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2880" y="615600"/>
                <a:ext cx="4885560" cy="439488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25"/>
            <a:ext cx="9144000" cy="739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812960" y="1027080"/>
              <a:ext cx="4322160" cy="4670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3600" y="1017720"/>
                <a:ext cx="4340880" cy="468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3"/>
    </mc:Choice>
    <mc:Fallback>
      <p:transition spd="slow" advTm="175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45720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Tahoma" pitchFamily="34" charset="0"/>
                <a:cs typeface="Arial" charset="0"/>
              </a:rPr>
              <a:t>Exclusive OR – 2 - 5</a:t>
            </a:r>
            <a:endParaRPr lang="en-US" sz="36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37960" y="2580840"/>
              <a:ext cx="6054840" cy="2670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8600" y="2571480"/>
                <a:ext cx="6073560" cy="268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8"/>
    </mc:Choice>
    <mc:Fallback>
      <p:transition spd="slow" advTm="55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534988" y="9890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  <a:latin typeface="Tahoma" pitchFamily="34" charset="0"/>
                <a:cs typeface="Arial" charset="0"/>
              </a:rPr>
              <a:t>Truth Table for (pvq) ^~ (p^q) – 2  -4f</a:t>
            </a:r>
            <a:endParaRPr lang="en-US" sz="36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777720" y="776880"/>
              <a:ext cx="1348920" cy="393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8360" y="767520"/>
                <a:ext cx="1367640" cy="41184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40350"/>
            <a:ext cx="21955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"/>
    </mc:Choice>
    <mc:Fallback>
      <p:transition spd="slow" advTm="2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35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0"/>
    </mc:Choice>
    <mc:Fallback>
      <p:transition spd="slow" advTm="94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401"/>
            <a:ext cx="8913813" cy="665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3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45720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Tahoma" pitchFamily="34" charset="0"/>
                <a:cs typeface="Arial" charset="0"/>
              </a:rPr>
              <a:t>Logical Equivalence – 2 - 6</a:t>
            </a:r>
            <a:endParaRPr lang="en-US" sz="36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80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45720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  <a:latin typeface="Tahoma" pitchFamily="34" charset="0"/>
                <a:cs typeface="Arial" charset="0"/>
              </a:rPr>
              <a:t>Double Negation ~(~p) ≡ p – 2 - 7</a:t>
            </a:r>
            <a:endParaRPr lang="en-US" sz="36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04" name="Line 4"/>
          <p:cNvSpPr>
            <a:spLocks noChangeShapeType="1"/>
          </p:cNvSpPr>
          <p:nvPr/>
        </p:nvSpPr>
        <p:spPr bwMode="auto">
          <a:xfrm>
            <a:off x="6705600" y="8334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05" name="Line 5"/>
          <p:cNvSpPr>
            <a:spLocks noChangeShapeType="1"/>
          </p:cNvSpPr>
          <p:nvPr/>
        </p:nvSpPr>
        <p:spPr bwMode="auto">
          <a:xfrm>
            <a:off x="6705600" y="9096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606" name="Line 6"/>
          <p:cNvSpPr>
            <a:spLocks noChangeShapeType="1"/>
          </p:cNvSpPr>
          <p:nvPr/>
        </p:nvSpPr>
        <p:spPr bwMode="auto">
          <a:xfrm>
            <a:off x="6705600" y="9858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45720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Tahoma" pitchFamily="34" charset="0"/>
                <a:cs typeface="Arial" charset="0"/>
              </a:rPr>
              <a:t>Examples – 2 - 12</a:t>
            </a:r>
            <a:endParaRPr lang="en-US" sz="36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Tahoma" pitchFamily="34" charset="0"/>
                <a:cs typeface="Arial" charset="0"/>
              </a:rPr>
              <a:t>Example – 2 - 17e</a:t>
            </a:r>
            <a:endParaRPr lang="en-US" sz="36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85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Tahoma" pitchFamily="34" charset="0"/>
                <a:cs typeface="Arial" charset="0"/>
              </a:rPr>
              <a:t>Exercise – 2 - 19</a:t>
            </a:r>
            <a:endParaRPr lang="en-US" sz="36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685800" y="20605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Statement – 8a</a:t>
            </a:r>
            <a:endParaRPr lang="en-US" sz="4000">
              <a:latin typeface="Tahoma" pitchFamily="34" charset="0"/>
            </a:endParaRPr>
          </a:p>
        </p:txBody>
      </p:sp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Tahoma" pitchFamily="34" charset="0"/>
                <a:cs typeface="Arial" charset="0"/>
              </a:rPr>
              <a:t>Tautology – 2 - 21</a:t>
            </a:r>
            <a:endParaRPr lang="en-US" sz="36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87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117200" y="3438000"/>
              <a:ext cx="732600" cy="294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7840" y="3428640"/>
                <a:ext cx="7513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706440" y="3518280"/>
              <a:ext cx="232560" cy="143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7080" y="3508920"/>
                <a:ext cx="251280" cy="16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0"/>
    </mc:Choice>
    <mc:Fallback xmlns="">
      <p:transition spd="slow" advTm="304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457200" y="273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Tahoma" pitchFamily="34" charset="0"/>
                <a:cs typeface="Arial" charset="0"/>
              </a:rPr>
              <a:t>Example – 2 - 21a</a:t>
            </a:r>
            <a:endParaRPr lang="en-US" sz="36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93520" y="4795200"/>
              <a:ext cx="625680" cy="420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4160" y="4785840"/>
                <a:ext cx="644400" cy="43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"/>
    </mc:Choice>
    <mc:Fallback xmlns="">
      <p:transition spd="slow" advTm="1033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457200" y="273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Tahoma" pitchFamily="34" charset="0"/>
                <a:cs typeface="Arial" charset="0"/>
              </a:rPr>
              <a:t>Contradiction – 2 - 22</a:t>
            </a:r>
            <a:endParaRPr lang="en-US" sz="36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89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232960" y="4125600"/>
              <a:ext cx="1286280" cy="678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3600" y="4116240"/>
                <a:ext cx="1305000" cy="69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"/>
    </mc:Choice>
    <mc:Fallback xmlns="">
      <p:transition spd="slow" advTm="855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Tahoma" pitchFamily="34" charset="0"/>
                <a:cs typeface="Arial" charset="0"/>
              </a:rPr>
              <a:t>Example – 2 - 22a</a:t>
            </a:r>
            <a:endParaRPr lang="en-US" sz="36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90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24000" y="4902480"/>
              <a:ext cx="241560" cy="455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4640" y="4893120"/>
                <a:ext cx="260280" cy="47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"/>
    </mc:Choice>
    <mc:Fallback xmlns="">
      <p:transition spd="slow" advTm="822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457200" y="2667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Tahoma" pitchFamily="34" charset="0"/>
                <a:cs typeface="Arial" charset="0"/>
              </a:rPr>
              <a:t>Exercise – 2 - 23</a:t>
            </a:r>
            <a:endParaRPr lang="en-US" sz="36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91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018920" y="919800"/>
              <a:ext cx="312840" cy="250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9560" y="910440"/>
                <a:ext cx="331560" cy="268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"/>
    </mc:Choice>
    <mc:Fallback xmlns="">
      <p:transition spd="slow" advTm="1394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Tahoma" pitchFamily="34" charset="0"/>
                <a:cs typeface="Arial" charset="0"/>
              </a:rPr>
              <a:t>Exercise – 2 - 24</a:t>
            </a:r>
            <a:endParaRPr lang="en-US" sz="36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92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447240" y="1152000"/>
              <a:ext cx="223560" cy="348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7880" y="1142640"/>
                <a:ext cx="242280" cy="36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3999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423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49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720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0"/>
            <a:ext cx="89916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71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685800" y="20605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Truth Values of Propositions – 8c</a:t>
            </a:r>
            <a:endParaRPr lang="en-US" sz="4000">
              <a:latin typeface="Tahoma" pitchFamily="34" charset="0"/>
            </a:endParaRPr>
          </a:p>
        </p:txBody>
      </p:sp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27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685800" y="4587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Statements &amp; Truth Values – 9b</a:t>
            </a:r>
            <a:endParaRPr lang="en-US" sz="4000">
              <a:latin typeface="Tahoma" pitchFamily="34" charset="0"/>
            </a:endParaRPr>
          </a:p>
        </p:txBody>
      </p:sp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6248400" y="22733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/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6248400" y="27305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/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6276975" y="318135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/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6269038" y="365442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685800" y="5254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Example – 10b</a:t>
            </a:r>
            <a:endParaRPr lang="en-US" sz="4000">
              <a:latin typeface="Tahoma" pitchFamily="34" charset="0"/>
            </a:endParaRPr>
          </a:p>
        </p:txBody>
      </p:sp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Example – 11b</a:t>
            </a:r>
            <a:endParaRPr lang="en-US" sz="4000">
              <a:latin typeface="Tahoma" pitchFamily="34" charset="0"/>
            </a:endParaRPr>
          </a:p>
        </p:txBody>
      </p:sp>
      <p:pic>
        <p:nvPicPr>
          <p:cNvPr id="2478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685800" y="-158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Compound Statement – 12a</a:t>
            </a:r>
            <a:endParaRPr lang="en-US" sz="4000">
              <a:latin typeface="Tahoma" pitchFamily="34" charset="0"/>
            </a:endParaRPr>
          </a:p>
        </p:txBody>
      </p:sp>
      <p:pic>
        <p:nvPicPr>
          <p:cNvPr id="2488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685800" y="-11113"/>
            <a:ext cx="7772400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Logical Connectives – 14a</a:t>
            </a:r>
            <a:endParaRPr lang="en-US" sz="4000">
              <a:latin typeface="Tahoma" pitchFamily="34" charset="0"/>
            </a:endParaRPr>
          </a:p>
        </p:txBody>
      </p:sp>
      <p:pic>
        <p:nvPicPr>
          <p:cNvPr id="2508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53720" y="5706000"/>
              <a:ext cx="4920840" cy="295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4360" y="5696640"/>
                <a:ext cx="4939560" cy="31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"/>
    </mc:Choice>
    <mc:Fallback xmlns="">
      <p:transition spd="slow" advTm="151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4">
      <a:dk1>
        <a:srgbClr val="000000"/>
      </a:dk1>
      <a:lt1>
        <a:srgbClr val="FFFFFF"/>
      </a:lt1>
      <a:dk2>
        <a:srgbClr val="551A07"/>
      </a:dk2>
      <a:lt2>
        <a:srgbClr val="CC3300"/>
      </a:lt2>
      <a:accent1>
        <a:srgbClr val="F4B4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F8D6AA"/>
      </a:accent5>
      <a:accent6>
        <a:srgbClr val="8A2D00"/>
      </a:accent6>
      <a:hlink>
        <a:srgbClr val="FF3300"/>
      </a:hlink>
      <a:folHlink>
        <a:srgbClr val="666699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214</Words>
  <Application>Microsoft Office PowerPoint</Application>
  <PresentationFormat>On-screen Show (4:3)</PresentationFormat>
  <Paragraphs>43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Studio</vt:lpstr>
      <vt:lpstr>  Foundation of Mathematics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 shop</dc:creator>
  <cp:lastModifiedBy>Malta Company</cp:lastModifiedBy>
  <cp:revision>23</cp:revision>
  <dcterms:created xsi:type="dcterms:W3CDTF">2006-08-16T00:00:00Z</dcterms:created>
  <dcterms:modified xsi:type="dcterms:W3CDTF">2020-12-17T20:27:51Z</dcterms:modified>
</cp:coreProperties>
</file>