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18969-F927-486A-993C-6B974DB42D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A30A31-961B-4834-ABFC-C4E1047FB7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D9DB8C-BE26-4B64-A8AE-7C81922A4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6A96-DE20-4C2E-8BBA-38A516260ABB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FB8BE-105D-432B-BA29-6B62CC3CD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CE5FF-09FD-4A17-87C9-8C546B629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22E4A-FABC-47A4-A5A5-2B46E24465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648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A863A-173F-48E2-950A-468E08DEC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23FA73-4B73-4A97-BEE0-1357354CC1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789E12-9336-43AC-9C50-0AFF995BF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6A96-DE20-4C2E-8BBA-38A516260ABB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FEB004-AACD-445D-9E03-25717BD52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D0368-9878-4289-817F-91C554A30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22E4A-FABC-47A4-A5A5-2B46E24465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24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F0E9B1-18BF-477D-9442-B650B76829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8AA74B-BEE7-4630-A363-061C78CF00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862EFC-83A7-405A-B91E-5CAFBF1E2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6A96-DE20-4C2E-8BBA-38A516260ABB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0B3CFB-3E06-435E-933C-1F292B71B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3ABF75-4A90-401F-BF61-D8B15081D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22E4A-FABC-47A4-A5A5-2B46E24465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360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5E076-0C9D-4505-8642-F6B07AAAD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802AC2-BE98-477B-8CC3-E481AF115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D0E6AB-61E2-4855-81E3-D0F86A4BE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6A96-DE20-4C2E-8BBA-38A516260ABB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35E1D4-960B-482F-ACFB-DCFFD90AC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2D1A4-6CB8-4FCA-AB42-0CCEB6BF4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22E4A-FABC-47A4-A5A5-2B46E24465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734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5AAD2-A847-4512-8712-70FC8D7E8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5490F8-905A-4405-ACB1-452EB2B1D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2E2CDB-4905-49FD-B9E7-6BE1C8E39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6A96-DE20-4C2E-8BBA-38A516260ABB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739F3-B080-44B3-8E34-3EC4BB016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D0369B-DB63-4CF9-8148-F46ECA835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22E4A-FABC-47A4-A5A5-2B46E24465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497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5C4F6-536D-42C9-B04C-68C8F1DE0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2B148-DA15-431B-AD48-90C2D877C7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05BCE7-2A8F-4CCE-825B-9773EBB2B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3234D4-44B8-43CB-A883-2E165A448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6A96-DE20-4C2E-8BBA-38A516260ABB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7E6D3C-6810-4783-87D5-DDF06C3F1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046BC3-E009-4F8B-889F-4EE58F334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22E4A-FABC-47A4-A5A5-2B46E24465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111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AB870-E1FE-4C6D-A6A7-B494A8255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C94970-2DAA-44D6-8A32-FC73A290C1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A4A65B-EB5D-41E5-8204-731AE7B6AB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4542F2-0B4D-4F99-9750-72EDC2EF49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F47E12-5333-4A92-9065-F543DEB217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747941-19AE-433C-AE7B-B3C074FF4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6A96-DE20-4C2E-8BBA-38A516260ABB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737925-DE28-4B58-89B1-50EC98737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71484A-F9D6-4F36-83A6-94AF55DFB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22E4A-FABC-47A4-A5A5-2B46E24465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195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A7A33-A99B-4A48-AA3F-4B21CC885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6E19D8-E86D-4E3C-9C26-866FD24FA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6A96-DE20-4C2E-8BBA-38A516260ABB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5FCCED-2516-4980-8D09-1FDBC3FFF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9E37BC-4CB4-4C16-B8D9-9EA45B4B2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22E4A-FABC-47A4-A5A5-2B46E24465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49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13FD44-957F-48A6-AE01-372FC377E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6A96-DE20-4C2E-8BBA-38A516260ABB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04FD48-51F2-4971-9C3A-3FBF5D4FB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95925F-E8DB-4464-B31C-87DC28EE5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22E4A-FABC-47A4-A5A5-2B46E24465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030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6CBAC-BE02-434A-9524-2FA210C8C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14D42-6D3E-46B4-A25B-BE3910CD7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0B1732-3FE1-4D5D-A727-B60D3C3C2D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665CA7-2B97-4E38-83A3-DFC610C35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6A96-DE20-4C2E-8BBA-38A516260ABB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EDFBF-C252-41BC-AF02-3CF6BA673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8EDE3A-D15F-4A4D-B0F0-0912E0907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22E4A-FABC-47A4-A5A5-2B46E24465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858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F0847-45DE-40C9-800A-7CD2834F5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B13491-5E16-41E2-97CA-CD072451A3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D131FF-6AC7-4159-A2A7-55364BAF8F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812074-2D81-43E2-92C7-B8B9B5939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6A96-DE20-4C2E-8BBA-38A516260ABB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DA9F20-DC92-4A04-A436-A17DA6F78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B54083-0503-4701-B65F-57DB0E36E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22E4A-FABC-47A4-A5A5-2B46E24465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089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56C869-3572-4FBC-84C8-B6089FE93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CDB57-CD24-4660-854A-6A526FFBB7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54335E-F92E-4433-9F48-78777EA9E8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C6A96-DE20-4C2E-8BBA-38A516260ABB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F861BD-7FB3-4CDB-817B-B0B8A5E6AF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5833FB-9B5A-43AA-A3EA-400036D62F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22E4A-FABC-47A4-A5A5-2B46E24465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344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845D7A0-0AB6-4B38-978C-2AB3D611DF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754" y="393894"/>
            <a:ext cx="11196796" cy="6147583"/>
          </a:xfrm>
        </p:spPr>
      </p:pic>
    </p:spTree>
    <p:extLst>
      <p:ext uri="{BB962C8B-B14F-4D97-AF65-F5344CB8AC3E}">
        <p14:creationId xmlns:p14="http://schemas.microsoft.com/office/powerpoint/2010/main" val="409300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25D27B5-B62A-433A-9F4C-AE4200B72B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187" y="464234"/>
            <a:ext cx="11118985" cy="4797083"/>
          </a:xfrm>
        </p:spPr>
      </p:pic>
    </p:spTree>
    <p:extLst>
      <p:ext uri="{BB962C8B-B14F-4D97-AF65-F5344CB8AC3E}">
        <p14:creationId xmlns:p14="http://schemas.microsoft.com/office/powerpoint/2010/main" val="3811797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6E40B61-BE88-4ECF-9DC4-FDF2E1301A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013" y="576728"/>
            <a:ext cx="9950772" cy="1012921"/>
          </a:xfrm>
        </p:spPr>
      </p:pic>
    </p:spTree>
    <p:extLst>
      <p:ext uri="{BB962C8B-B14F-4D97-AF65-F5344CB8AC3E}">
        <p14:creationId xmlns:p14="http://schemas.microsoft.com/office/powerpoint/2010/main" val="1500903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1E326BE-DAF7-4D11-9158-BC85E0E522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394" y="573812"/>
            <a:ext cx="8314005" cy="2855188"/>
          </a:xfrm>
        </p:spPr>
      </p:pic>
    </p:spTree>
    <p:extLst>
      <p:ext uri="{BB962C8B-B14F-4D97-AF65-F5344CB8AC3E}">
        <p14:creationId xmlns:p14="http://schemas.microsoft.com/office/powerpoint/2010/main" val="6827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011E33C-53FD-4F64-8CCA-02B90785A6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9988" y="759655"/>
            <a:ext cx="6006903" cy="1842868"/>
          </a:xfrm>
        </p:spPr>
      </p:pic>
    </p:spTree>
    <p:extLst>
      <p:ext uri="{BB962C8B-B14F-4D97-AF65-F5344CB8AC3E}">
        <p14:creationId xmlns:p14="http://schemas.microsoft.com/office/powerpoint/2010/main" val="1775037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raban doski</dc:creator>
  <cp:lastModifiedBy>raban doski</cp:lastModifiedBy>
  <cp:revision>2</cp:revision>
  <dcterms:created xsi:type="dcterms:W3CDTF">2021-12-07T18:33:05Z</dcterms:created>
  <dcterms:modified xsi:type="dcterms:W3CDTF">2021-12-07T18:47:23Z</dcterms:modified>
</cp:coreProperties>
</file>