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ED920-EDA5-4D7C-B0BC-61B291F10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44DE29-9F15-4AB7-A6CC-2FF5522725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9C7C4-6470-4F70-9020-2BAD067EC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1542E-FAFA-4900-BBB2-77633867043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16F25-9DBC-43D6-950A-90B924EE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60CE6-3589-4437-B562-DD8FF6A1D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8EA3-99E4-4913-82F7-B073C5FF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5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7DA5B-8E63-4281-A30D-B9E8BA867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8D0D3B-460D-451B-B69E-3C10F1801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19B31-CB97-423A-9ECD-8B00584A9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1542E-FAFA-4900-BBB2-77633867043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34969-7423-45F1-B0DD-5C0B4F4C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22FB0-95C3-418B-BBC1-2613B5C1C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8EA3-99E4-4913-82F7-B073C5FF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4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F180F1-6F4A-46D2-9178-EA8152A9E2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7FF9DC-037C-45EC-8ADD-E2F266641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D6010-C1EA-4364-A37F-1281E1C52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1542E-FAFA-4900-BBB2-77633867043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B8287-130D-445F-82D4-317306751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B0CFF-AD94-4E94-85B5-9C732AA52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8EA3-99E4-4913-82F7-B073C5FF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2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4CB60-7A84-4EDA-A06B-8533B3D06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5AEE5-5C0C-4465-BE98-7FF2BE400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A9623-90EA-443E-B077-C9A73C9C6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1542E-FAFA-4900-BBB2-77633867043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62769-3BE3-4172-810C-2DD32A864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B46D8-BEAF-4CC0-BBCF-0EE6CF03F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8EA3-99E4-4913-82F7-B073C5FF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1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71E90-86F5-4DD2-BC51-ACB21EDFB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77C38F-ABE0-4AD8-B610-AA49972EB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2A071-091B-43D4-AAAD-3694BEB82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1542E-FAFA-4900-BBB2-77633867043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BBC75-FF1C-4E83-BA30-A96B358DD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5824F-D342-4CB6-A6DD-E8101302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8EA3-99E4-4913-82F7-B073C5FF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4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4EFA-7D90-4B88-B505-454E782AC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3BA-6E81-4DC3-BF03-D2400B8939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49E1D-9D74-4A8A-A691-7011FA7FB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F4D6F-BF1B-4785-94F2-5C64BFA6E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1542E-FAFA-4900-BBB2-77633867043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0D216-C687-42D1-9651-750119833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82C47-E89B-4914-B0BD-ECB628E5A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8EA3-99E4-4913-82F7-B073C5FF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3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4D8D3-F7BC-4677-9A78-4F2AB53B5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AD5FA-E2C1-4690-93BC-CCBBDFCF4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A9141-38B3-4A92-A1E8-C1BA128072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5102FB-B449-48D4-A1C7-79BDCF098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25F7FF-1C6C-4F64-ABC5-272F5076E5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DC4275-9712-44D2-8489-8F51012E8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1542E-FAFA-4900-BBB2-77633867043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8FDED3-901F-4F42-8CE0-249F655B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C2A766-1A16-4632-8305-8B567A333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8EA3-99E4-4913-82F7-B073C5FF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28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20CC8-433B-4166-92AA-D2CD1DAA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2C70C4-12E4-4261-8495-3CE763FCF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1542E-FAFA-4900-BBB2-77633867043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A6E7C5-AA34-4DAF-AEAC-C6C2D6DD3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FFDC3E-47D0-4DA2-8A91-BDAE65468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8EA3-99E4-4913-82F7-B073C5FF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0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27D53E-2C58-43D2-9A39-C5F3776E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1542E-FAFA-4900-BBB2-77633867043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D9C2C0-9A2E-4E57-A9F6-EEB42C2C5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8ED6A-F2C1-406F-8D1D-7263A4DB8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8EA3-99E4-4913-82F7-B073C5FF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1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080D1-0F56-420E-806A-452622B1E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49DDA-ACD8-4474-82DB-A3FF058AB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574945-D586-4E7A-AC50-585B66E1D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BA7DB6-D6F3-49A1-9D3B-8EE31BDAB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1542E-FAFA-4900-BBB2-77633867043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87CC9-C958-440E-A3F5-495E4033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C6F2BD-56E0-4DBD-AD5F-821651200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8EA3-99E4-4913-82F7-B073C5FF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5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BFE57-312D-49CF-B913-8DBC4803B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D8357C-33B8-43FB-8A11-9A3F91C477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0EDBDD-6EBD-45AA-9205-D384A4EAB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274588-A362-4BDB-B1AD-CA794E214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1542E-FAFA-4900-BBB2-77633867043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FB5456-0319-4B7F-9BAD-C0ACF9421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C9A122-5D56-455D-80F1-59C9C69CF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8EA3-99E4-4913-82F7-B073C5FF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0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D320EB-960E-4F19-AC63-3555FD786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59D20-41B5-4FC3-A891-97CD98AF9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4D71E-4E25-46B4-ADD0-8EDCB77868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1542E-FAFA-4900-BBB2-77633867043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89713-7819-4678-A895-754865C56B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EA89D-AFFC-4917-B62D-46479911FF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08EA3-99E4-4913-82F7-B073C5FF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2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B5CC2-A942-4213-84C1-B7E9C821A1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Finite Mathematics I </a:t>
            </a:r>
          </a:p>
        </p:txBody>
      </p:sp>
    </p:spTree>
    <p:extLst>
      <p:ext uri="{BB962C8B-B14F-4D97-AF65-F5344CB8AC3E}">
        <p14:creationId xmlns:p14="http://schemas.microsoft.com/office/powerpoint/2010/main" val="2447119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892DBCD-194F-4877-848D-B9E0D5CD7C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830" y="731520"/>
            <a:ext cx="9601158" cy="4979963"/>
          </a:xfrm>
        </p:spPr>
      </p:pic>
    </p:spTree>
    <p:extLst>
      <p:ext uri="{BB962C8B-B14F-4D97-AF65-F5344CB8AC3E}">
        <p14:creationId xmlns:p14="http://schemas.microsoft.com/office/powerpoint/2010/main" val="1492118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5C850-3A27-4DBC-B221-00560EC6E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422"/>
            <a:ext cx="10515600" cy="588154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Example : 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950805-208A-408B-80AA-84AE70667A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45" y="956602"/>
            <a:ext cx="10533366" cy="1313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157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45D7A0-0AB6-4B38-978C-2AB3D611DF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54" y="393894"/>
            <a:ext cx="11196796" cy="6147583"/>
          </a:xfrm>
        </p:spPr>
      </p:pic>
    </p:spTree>
    <p:extLst>
      <p:ext uri="{BB962C8B-B14F-4D97-AF65-F5344CB8AC3E}">
        <p14:creationId xmlns:p14="http://schemas.microsoft.com/office/powerpoint/2010/main" val="409300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25D27B5-B62A-433A-9F4C-AE4200B72B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87" y="464234"/>
            <a:ext cx="11118985" cy="4797083"/>
          </a:xfrm>
        </p:spPr>
      </p:pic>
    </p:spTree>
    <p:extLst>
      <p:ext uri="{BB962C8B-B14F-4D97-AF65-F5344CB8AC3E}">
        <p14:creationId xmlns:p14="http://schemas.microsoft.com/office/powerpoint/2010/main" val="3811797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E40B61-BE88-4ECF-9DC4-FDF2E1301A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13" y="576728"/>
            <a:ext cx="9950772" cy="1012921"/>
          </a:xfrm>
        </p:spPr>
      </p:pic>
    </p:spTree>
    <p:extLst>
      <p:ext uri="{BB962C8B-B14F-4D97-AF65-F5344CB8AC3E}">
        <p14:creationId xmlns:p14="http://schemas.microsoft.com/office/powerpoint/2010/main" val="150090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9170B5-5472-422F-A567-27F2D8BC39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47114"/>
                <a:ext cx="10515600" cy="55298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Complex Conjugation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any complex number, z 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𝑖𝑏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we define the complex conjugate to be: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a − ib. It is very useful since the following are real: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𝑖𝑏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𝑖𝑏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𝑖𝑏</m:t>
                          </m:r>
                        </m:e>
                      </m: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𝑖𝑏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𝑖𝑏𝑎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𝑖𝑏𝑎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𝑖𝑏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modulus of a complex number is defined as: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</m:acc>
                      </m:e>
                    </m:ra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Combine the following complex numbers and their conjugates: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(a) If z = (3 + 2i), find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(b) If z = (3 − 2i), find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𝑧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acc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(c) If z = (−1 + 3i), find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𝑧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(d) If z = (4 − 3i), find |z| </a:t>
                </a: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9170B5-5472-422F-A567-27F2D8BC39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47114"/>
                <a:ext cx="10515600" cy="5529849"/>
              </a:xfrm>
              <a:blipFill>
                <a:blip r:embed="rId2"/>
                <a:stretch>
                  <a:fillRect l="-928" t="-1544" r="-2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4456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E57663-4D8A-4513-B905-84FDDFF147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48640"/>
                <a:ext cx="10515600" cy="562832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𝑖𝑑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 some basic properties of the conjugate are : </a:t>
                </a: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̅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acc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acc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𝑧𝑤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acc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acc>
                      </m:den>
                    </m:f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ac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ac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𝐼𝑚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E57663-4D8A-4513-B905-84FDDFF147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48640"/>
                <a:ext cx="10515600" cy="5628323"/>
              </a:xfrm>
              <a:blipFill>
                <a:blip r:embed="rId2"/>
                <a:stretch>
                  <a:fillRect l="-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145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621A87C-7FDA-417E-B956-4FB40DA98A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785" y="506437"/>
            <a:ext cx="8482818" cy="5233181"/>
          </a:xfrm>
        </p:spPr>
      </p:pic>
    </p:spTree>
    <p:extLst>
      <p:ext uri="{BB962C8B-B14F-4D97-AF65-F5344CB8AC3E}">
        <p14:creationId xmlns:p14="http://schemas.microsoft.com/office/powerpoint/2010/main" val="368119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847CA5-D393-496D-8E1B-7A6EFFD6EF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95422"/>
                <a:ext cx="10515600" cy="588154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 Dividing Complex Numbers 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trick for dividing two complex numbers is to multiply top and bottom by the complex conjugate of the denominator: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acc>
                            <m:accPr>
                              <m:chr m:val="̅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den>
                      </m:f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denominator,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is now a real number.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</a:t>
                </a:r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cs typeface="Times New Roman" panose="02020603050405020304" pitchFamily="18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2)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2+3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1+2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847CA5-D393-496D-8E1B-7A6EFFD6EF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95422"/>
                <a:ext cx="10515600" cy="5881541"/>
              </a:xfrm>
              <a:blipFill>
                <a:blip r:embed="rId2"/>
                <a:stretch>
                  <a:fillRect l="-928" t="-1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2723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E15E2B-A5D7-4973-9D78-231C4D2D9A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62708"/>
                <a:ext cx="10515600" cy="561425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Example: </a:t>
                </a:r>
                <a:r>
                  <a:rPr lang="en-US" dirty="0"/>
                  <a:t>solve each of the following equations for the complex  number z </a:t>
                </a:r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4+5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−(1−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=2+5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Solution: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E15E2B-A5D7-4973-9D78-231C4D2D9A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62708"/>
                <a:ext cx="10515600" cy="5614255"/>
              </a:xfrm>
              <a:blipFill>
                <a:blip r:embed="rId2"/>
                <a:stretch>
                  <a:fillRect l="-1217" t="-1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025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043F5-A00D-460E-B4FF-F8C2F11F0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2031"/>
            <a:ext cx="10515600" cy="575493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Example: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A759CF-8798-47A2-81DD-8A6BF0936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824" y="681037"/>
            <a:ext cx="5500467" cy="50867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55D0E10-B6C3-404D-B17D-858FD3EA71CF}"/>
              </a:ext>
            </a:extLst>
          </p:cNvPr>
          <p:cNvSpPr txBox="1"/>
          <p:nvPr/>
        </p:nvSpPr>
        <p:spPr>
          <a:xfrm>
            <a:off x="2771335" y="681037"/>
            <a:ext cx="422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2200DF-E264-4DF4-977A-57CD9AF0DA39}"/>
              </a:ext>
            </a:extLst>
          </p:cNvPr>
          <p:cNvSpPr txBox="1"/>
          <p:nvPr/>
        </p:nvSpPr>
        <p:spPr>
          <a:xfrm>
            <a:off x="2763128" y="2366816"/>
            <a:ext cx="422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484166-8194-49C8-8C51-70A0590CAD0B}"/>
              </a:ext>
            </a:extLst>
          </p:cNvPr>
          <p:cNvSpPr txBox="1"/>
          <p:nvPr/>
        </p:nvSpPr>
        <p:spPr>
          <a:xfrm>
            <a:off x="2710961" y="4271889"/>
            <a:ext cx="422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64412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05952-F6E2-488B-8E7C-0DEE1D991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Polar triangular form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C6D9F612-660C-4BFB-A4A6-13020EFD46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92702"/>
                <a:ext cx="10515600" cy="478426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Instead of the cartesian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𝑦𝑖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form, sometimes it is convenient to express complex number in the other equivalent forms.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Using trigonometry in the complex plane we see that we can express any non-zero  complex number z in the form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r is the distance to the origin and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angle  </a:t>
                </a: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C6D9F612-660C-4BFB-A4A6-13020EFD46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92702"/>
                <a:ext cx="10515600" cy="4784261"/>
              </a:xfrm>
              <a:blipFill>
                <a:blip r:embed="rId2"/>
                <a:stretch>
                  <a:fillRect l="-928" t="-1783" r="-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0738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5CAD0E4-FAA3-48CF-A00E-67F36D178A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763" y="485327"/>
            <a:ext cx="12581259" cy="5169885"/>
          </a:xfrm>
        </p:spPr>
      </p:pic>
    </p:spTree>
    <p:extLst>
      <p:ext uri="{BB962C8B-B14F-4D97-AF65-F5344CB8AC3E}">
        <p14:creationId xmlns:p14="http://schemas.microsoft.com/office/powerpoint/2010/main" val="3567664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372</Words>
  <Application>Microsoft Office PowerPoint</Application>
  <PresentationFormat>Widescreen</PresentationFormat>
  <Paragraphs>37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Finite Mathematics 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Polar triangular form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raban doski</dc:creator>
  <cp:lastModifiedBy>Unknown User</cp:lastModifiedBy>
  <cp:revision>18</cp:revision>
  <dcterms:created xsi:type="dcterms:W3CDTF">2021-12-01T17:57:48Z</dcterms:created>
  <dcterms:modified xsi:type="dcterms:W3CDTF">2021-12-06T17:56:56Z</dcterms:modified>
</cp:coreProperties>
</file>