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4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49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8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90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0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3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20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9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6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87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7313-9D3C-4698-9B41-CDCAF17321EB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27DB0-AB8F-4A79-8161-CCBD176B4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32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4201"/>
            <a:ext cx="10515600" cy="4351338"/>
          </a:xfrm>
        </p:spPr>
        <p:txBody>
          <a:bodyPr/>
          <a:lstStyle/>
          <a:p>
            <a:r>
              <a:rPr lang="en-US" dirty="0" smtClean="0"/>
              <a:t>Write a C</a:t>
            </a:r>
            <a:r>
              <a:rPr lang="en-US" dirty="0"/>
              <a:t>++ program to check whether a character is vowel or </a:t>
            </a:r>
            <a:r>
              <a:rPr lang="en-US" dirty="0" smtClean="0"/>
              <a:t>constant using </a:t>
            </a:r>
            <a:r>
              <a:rPr lang="en-US" b="1" dirty="0" smtClean="0"/>
              <a:t>SWITCH</a:t>
            </a:r>
            <a:r>
              <a:rPr lang="en-US" dirty="0" smtClean="0"/>
              <a:t> statement?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Vowel letter </a:t>
            </a:r>
            <a:r>
              <a:rPr lang="pt-BR" dirty="0"/>
              <a:t>(A, E, I, O, and U</a:t>
            </a:r>
            <a:r>
              <a:rPr lang="pt-BR" dirty="0" smtClean="0"/>
              <a:t>)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074" y="3766746"/>
            <a:ext cx="8077200" cy="2868684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7935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880000"/>
                </a:solidFill>
                <a:effectLst/>
                <a:latin typeface="Courier New" panose="02070309020205020404" pitchFamily="49" charset="0"/>
              </a:rPr>
              <a:t>#include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iostream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using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namespace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std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main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()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{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 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char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'a'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 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'a'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||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'e'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||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i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||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'o'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||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c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==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'u'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 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" is a Vowel"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endl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 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 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cout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c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</a:rPr>
              <a:t>" is a Consonant"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&lt;&lt;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endl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  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88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6666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;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666600"/>
                </a:solidFill>
                <a:effectLst/>
                <a:latin typeface="Courier New" panose="02070309020205020404" pitchFamily="49" charset="0"/>
              </a:rPr>
              <a:t>}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42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67189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 smtClean="0"/>
              <a:t>Create </a:t>
            </a:r>
            <a:r>
              <a:rPr lang="en-US" b="1" dirty="0"/>
              <a:t>a Calculator using </a:t>
            </a:r>
            <a:r>
              <a:rPr lang="en-US" b="1" dirty="0" smtClean="0"/>
              <a:t>the </a:t>
            </a:r>
            <a:r>
              <a:rPr lang="en-US" b="1" dirty="0"/>
              <a:t>switch </a:t>
            </a:r>
            <a:r>
              <a:rPr lang="en-US" b="1" dirty="0" smtClean="0"/>
              <a:t>Statement?</a:t>
            </a:r>
            <a:endParaRPr lang="en-US" b="1" dirty="0"/>
          </a:p>
          <a:p>
            <a:endParaRPr lang="en-US" sz="4000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33508" y="2556176"/>
            <a:ext cx="3664528" cy="2277547"/>
          </a:xfrm>
          <a:prstGeom prst="rect">
            <a:avLst/>
          </a:prstGeom>
          <a:solidFill>
            <a:srgbClr val="383B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D5D5D5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D5D5D5"/>
                </a:solidFill>
                <a:effectLst/>
                <a:latin typeface="droid sans mono"/>
              </a:rPr>
              <a:t> Enter an operator (+, -, *, /): +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D5D5D5"/>
                </a:solidFill>
                <a:effectLst/>
                <a:latin typeface="droid sans mono"/>
              </a:rPr>
              <a:t> Enter two numbers: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D5D5D5"/>
                </a:solidFill>
                <a:effectLst/>
                <a:latin typeface="droid sans mono"/>
              </a:rPr>
              <a:t> 2.3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D5D5D5"/>
                </a:solidFill>
                <a:effectLst/>
                <a:latin typeface="droid sans mono"/>
              </a:rPr>
              <a:t> 4.5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1" i="0" u="none" strike="noStrike" cap="none" normalizeH="0" baseline="0" dirty="0" smtClean="0">
              <a:ln>
                <a:noFill/>
              </a:ln>
              <a:solidFill>
                <a:srgbClr val="D5D5D5"/>
              </a:solidFill>
              <a:effectLst/>
              <a:latin typeface="droid sa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 smtClean="0">
                <a:solidFill>
                  <a:srgbClr val="D5D5D5"/>
                </a:solidFill>
                <a:latin typeface="droid sans mono"/>
              </a:rPr>
              <a:t> Result </a:t>
            </a: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rgbClr val="D5D5D5"/>
                </a:solidFill>
                <a:effectLst/>
                <a:latin typeface="droid sans mono"/>
              </a:rPr>
              <a:t>= 6.8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Write a C</a:t>
            </a:r>
            <a:r>
              <a:rPr lang="en-US" sz="3200" dirty="0" smtClean="0"/>
              <a:t>++ program </a:t>
            </a:r>
            <a:r>
              <a:rPr lang="en-US" sz="3200" dirty="0"/>
              <a:t>using the switch statement that asks </a:t>
            </a:r>
            <a:r>
              <a:rPr lang="en-US" sz="3200" dirty="0" smtClean="0"/>
              <a:t>users for </a:t>
            </a:r>
            <a:r>
              <a:rPr lang="en-US" sz="3200" dirty="0"/>
              <a:t>their </a:t>
            </a:r>
            <a:r>
              <a:rPr lang="en-US" sz="3200" dirty="0" smtClean="0"/>
              <a:t>birth year, </a:t>
            </a:r>
            <a:r>
              <a:rPr lang="en-US" sz="3200" dirty="0"/>
              <a:t>then prints a message saying </a:t>
            </a:r>
            <a:r>
              <a:rPr lang="en-US" sz="3200" dirty="0" smtClean="0"/>
              <a:t>:</a:t>
            </a:r>
          </a:p>
          <a:p>
            <a:endParaRPr lang="en-US" sz="3200" dirty="0" smtClean="0"/>
          </a:p>
          <a:p>
            <a:r>
              <a:rPr lang="en-US" sz="2400" b="1" dirty="0" smtClean="0"/>
              <a:t>“</a:t>
            </a:r>
            <a:r>
              <a:rPr lang="en-US" sz="2400" b="1" dirty="0"/>
              <a:t>You can vote!” </a:t>
            </a:r>
            <a:r>
              <a:rPr lang="en-US" sz="2400" dirty="0" smtClean="0"/>
              <a:t>if they </a:t>
            </a:r>
            <a:r>
              <a:rPr lang="en-US" sz="2400" dirty="0"/>
              <a:t>are </a:t>
            </a:r>
            <a:r>
              <a:rPr lang="en-US" sz="2400" dirty="0" smtClean="0"/>
              <a:t>18 </a:t>
            </a:r>
          </a:p>
          <a:p>
            <a:r>
              <a:rPr lang="en-US" sz="2400" dirty="0" smtClean="0"/>
              <a:t>“</a:t>
            </a:r>
            <a:r>
              <a:rPr lang="en-US" sz="2400" b="1" dirty="0"/>
              <a:t>You can adopt!” </a:t>
            </a:r>
            <a:r>
              <a:rPr lang="en-US" sz="2400" dirty="0"/>
              <a:t>if they are </a:t>
            </a:r>
            <a:r>
              <a:rPr lang="en-US" sz="2400" dirty="0" smtClean="0"/>
              <a:t>21</a:t>
            </a:r>
          </a:p>
          <a:p>
            <a:r>
              <a:rPr lang="en-US" sz="2400" dirty="0" smtClean="0"/>
              <a:t>“</a:t>
            </a:r>
            <a:r>
              <a:rPr lang="en-US" sz="2400" b="1" dirty="0"/>
              <a:t>Are </a:t>
            </a:r>
            <a:r>
              <a:rPr lang="en-US" sz="2400" b="1" dirty="0" smtClean="0"/>
              <a:t>you really </a:t>
            </a:r>
            <a:r>
              <a:rPr lang="en-US" sz="2400" b="1" dirty="0"/>
              <a:t>that young?” </a:t>
            </a:r>
            <a:r>
              <a:rPr lang="en-US" sz="2400" dirty="0"/>
              <a:t>for any other age.</a:t>
            </a:r>
          </a:p>
        </p:txBody>
      </p:sp>
    </p:spTree>
    <p:extLst>
      <p:ext uri="{BB962C8B-B14F-4D97-AF65-F5344CB8AC3E}">
        <p14:creationId xmlns:p14="http://schemas.microsoft.com/office/powerpoint/2010/main" val="5209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Write a program that calculates parking fees for a </a:t>
            </a:r>
            <a:r>
              <a:rPr lang="en-US" sz="3200" dirty="0" smtClean="0"/>
              <a:t>multilevel parking </a:t>
            </a:r>
            <a:r>
              <a:rPr lang="en-US" sz="3200" dirty="0"/>
              <a:t>garage. Ask whether the driver is in a car or a </a:t>
            </a:r>
            <a:r>
              <a:rPr lang="en-US" sz="3200" dirty="0" smtClean="0"/>
              <a:t>truck. Charge </a:t>
            </a:r>
            <a:r>
              <a:rPr lang="en-US" sz="3200" dirty="0"/>
              <a:t>the driver $2.00 for the first hour, $3.00 for </a:t>
            </a:r>
            <a:r>
              <a:rPr lang="en-US" sz="3200" dirty="0" smtClean="0"/>
              <a:t>the second</a:t>
            </a:r>
            <a:r>
              <a:rPr lang="en-US" sz="3200" dirty="0"/>
              <a:t>, and $5.00 for more than 2 hours. If it is a truck, </a:t>
            </a:r>
            <a:r>
              <a:rPr lang="en-US" sz="3200" dirty="0" smtClean="0"/>
              <a:t>add $1.00 </a:t>
            </a:r>
            <a:r>
              <a:rPr lang="en-US" sz="3200" dirty="0"/>
              <a:t>to the total fee.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(</a:t>
            </a:r>
            <a:r>
              <a:rPr lang="en-US" sz="3200" i="1" dirty="0"/>
              <a:t>Hint: </a:t>
            </a:r>
            <a:r>
              <a:rPr lang="en-US" sz="3200" dirty="0"/>
              <a:t>Use one switch and one if statement.)</a:t>
            </a:r>
          </a:p>
        </p:txBody>
      </p:sp>
    </p:spTree>
    <p:extLst>
      <p:ext uri="{BB962C8B-B14F-4D97-AF65-F5344CB8AC3E}">
        <p14:creationId xmlns:p14="http://schemas.microsoft.com/office/powerpoint/2010/main" val="130123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 a C++ program that displays </a:t>
            </a:r>
            <a:r>
              <a:rPr lang="en-US" dirty="0"/>
              <a:t>a menu and asks the user to make </a:t>
            </a:r>
            <a:r>
              <a:rPr lang="en-US" dirty="0" smtClean="0"/>
              <a:t>a selection</a:t>
            </a:r>
            <a:r>
              <a:rPr lang="en-US" dirty="0"/>
              <a:t> </a:t>
            </a:r>
            <a:r>
              <a:rPr lang="en-US" dirty="0" smtClean="0"/>
              <a:t>for monthly Health </a:t>
            </a:r>
            <a:r>
              <a:rPr lang="en-US" dirty="0"/>
              <a:t>Club Membership</a:t>
            </a:r>
            <a:r>
              <a:rPr lang="en-US" dirty="0" smtClean="0"/>
              <a:t>.</a:t>
            </a:r>
            <a:endParaRPr lang="en-US" sz="800" dirty="0" smtClean="0"/>
          </a:p>
          <a:p>
            <a:pPr marL="0" indent="0">
              <a:buNone/>
            </a:pPr>
            <a:r>
              <a:rPr lang="en-US" dirty="0" smtClean="0"/>
              <a:t>Constants </a:t>
            </a:r>
            <a:r>
              <a:rPr lang="en-US" dirty="0"/>
              <a:t>for membership </a:t>
            </a:r>
            <a:r>
              <a:rPr lang="en-US" dirty="0" smtClean="0"/>
              <a:t>rates:</a:t>
            </a:r>
            <a:endParaRPr lang="en-US" dirty="0"/>
          </a:p>
          <a:p>
            <a:r>
              <a:rPr lang="fr-FR" sz="2000" b="1" dirty="0" smtClean="0"/>
              <a:t>ADULT </a:t>
            </a:r>
            <a:r>
              <a:rPr lang="en-US" sz="2000" b="1" dirty="0" smtClean="0"/>
              <a:t>membership (1 Month) </a:t>
            </a:r>
            <a:r>
              <a:rPr lang="fr-FR" sz="2000" b="1" dirty="0" smtClean="0"/>
              <a:t>= $ 40 </a:t>
            </a:r>
            <a:endParaRPr lang="fr-FR" sz="2000" b="1" dirty="0"/>
          </a:p>
          <a:p>
            <a:r>
              <a:rPr lang="en-US" sz="2000" b="1" dirty="0" smtClean="0"/>
              <a:t>SENIOR</a:t>
            </a:r>
            <a:r>
              <a:rPr lang="en-US" sz="2000" b="1" dirty="0"/>
              <a:t> membership</a:t>
            </a:r>
            <a:r>
              <a:rPr lang="en-US" sz="2000" b="1" dirty="0" smtClean="0"/>
              <a:t> </a:t>
            </a:r>
            <a:r>
              <a:rPr lang="en-US" sz="2000" b="1" dirty="0"/>
              <a:t>(1 Month) </a:t>
            </a:r>
            <a:r>
              <a:rPr lang="en-US" sz="2000" b="1" dirty="0" smtClean="0"/>
              <a:t>= $ 30 </a:t>
            </a:r>
          </a:p>
          <a:p>
            <a:r>
              <a:rPr lang="en-US" sz="2000" b="1" dirty="0" smtClean="0"/>
              <a:t>CHILD </a:t>
            </a:r>
            <a:r>
              <a:rPr lang="en-US" sz="2000" b="1" dirty="0"/>
              <a:t>membership (1 Month) </a:t>
            </a:r>
            <a:r>
              <a:rPr lang="en-US" sz="2000" b="1" dirty="0" smtClean="0"/>
              <a:t>= $ 20</a:t>
            </a:r>
            <a:endParaRPr lang="fr-FR" sz="2000" b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39981" y="4440911"/>
            <a:ext cx="3290455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/>
              <a:t>Health Club Membership Menu</a:t>
            </a:r>
          </a:p>
          <a:p>
            <a:r>
              <a:rPr lang="en-US" sz="1600" b="1" dirty="0"/>
              <a:t>1. Standard Adult Membership</a:t>
            </a:r>
          </a:p>
          <a:p>
            <a:r>
              <a:rPr lang="en-US" sz="1600" b="1" dirty="0"/>
              <a:t>2. Child Membership</a:t>
            </a:r>
          </a:p>
          <a:p>
            <a:r>
              <a:rPr lang="en-US" sz="1600" b="1" dirty="0"/>
              <a:t>3. Senior Citizen Membership</a:t>
            </a:r>
          </a:p>
          <a:p>
            <a:r>
              <a:rPr lang="en-US" sz="1600" b="1" dirty="0"/>
              <a:t>4. Quit the </a:t>
            </a:r>
            <a:r>
              <a:rPr lang="en-US" sz="1600" b="1" dirty="0" smtClean="0"/>
              <a:t>Program</a:t>
            </a:r>
          </a:p>
          <a:p>
            <a:endParaRPr lang="en-US" sz="1600" b="1" dirty="0"/>
          </a:p>
          <a:p>
            <a:r>
              <a:rPr lang="en-US" sz="1600" b="1" dirty="0"/>
              <a:t>Enter your choice: 2 [Enter]</a:t>
            </a:r>
          </a:p>
          <a:p>
            <a:r>
              <a:rPr lang="en-US" sz="1600" b="1" dirty="0"/>
              <a:t>For how many months? 6 [Enter]</a:t>
            </a:r>
          </a:p>
          <a:p>
            <a:r>
              <a:rPr lang="en-US" sz="1600" b="1" dirty="0"/>
              <a:t>The total charges are $</a:t>
            </a:r>
            <a:r>
              <a:rPr lang="en-US" sz="1600" b="1" dirty="0" smtClean="0"/>
              <a:t>120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790375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383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droid sans mono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Hekar A. Mohammed</dc:creator>
  <cp:lastModifiedBy>Hekar A. Mohammed</cp:lastModifiedBy>
  <cp:revision>25</cp:revision>
  <dcterms:created xsi:type="dcterms:W3CDTF">2022-01-02T05:30:41Z</dcterms:created>
  <dcterms:modified xsi:type="dcterms:W3CDTF">2022-01-08T18:49:16Z</dcterms:modified>
</cp:coreProperties>
</file>