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6858000" cx="9144000"/>
  <p:notesSz cx="6742100" cy="987265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http://customooxmlschemas.google.com/">
      <go:slidesCustomData xmlns:go="http://customooxmlschemas.google.com/" r:id="rId16" roundtripDataSignature="AMtx7mj6MuhmpOSf+PJHZabPEKA46V154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6"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23900" y="740425"/>
            <a:ext cx="4494950" cy="37022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74200" y="4689500"/>
            <a:ext cx="5393675" cy="4442675"/>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74200" y="4689500"/>
            <a:ext cx="5393675" cy="44426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23900" y="740425"/>
            <a:ext cx="4494950" cy="37022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11:notes"/>
          <p:cNvSpPr txBox="1"/>
          <p:nvPr>
            <p:ph idx="1" type="body"/>
          </p:nvPr>
        </p:nvSpPr>
        <p:spPr>
          <a:xfrm>
            <a:off x="674200" y="4689500"/>
            <a:ext cx="5393675" cy="44426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1:notes"/>
          <p:cNvSpPr/>
          <p:nvPr>
            <p:ph idx="2" type="sldImg"/>
          </p:nvPr>
        </p:nvSpPr>
        <p:spPr>
          <a:xfrm>
            <a:off x="1123900" y="740425"/>
            <a:ext cx="4494950" cy="37022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2:notes"/>
          <p:cNvSpPr txBox="1"/>
          <p:nvPr>
            <p:ph idx="1" type="body"/>
          </p:nvPr>
        </p:nvSpPr>
        <p:spPr>
          <a:xfrm>
            <a:off x="674200" y="4689500"/>
            <a:ext cx="5393675" cy="44426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2:notes"/>
          <p:cNvSpPr/>
          <p:nvPr>
            <p:ph idx="2" type="sldImg"/>
          </p:nvPr>
        </p:nvSpPr>
        <p:spPr>
          <a:xfrm>
            <a:off x="1123900" y="740425"/>
            <a:ext cx="4494950" cy="37022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3:notes"/>
          <p:cNvSpPr txBox="1"/>
          <p:nvPr>
            <p:ph idx="1" type="body"/>
          </p:nvPr>
        </p:nvSpPr>
        <p:spPr>
          <a:xfrm>
            <a:off x="674200" y="4689500"/>
            <a:ext cx="5393675" cy="44426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3:notes"/>
          <p:cNvSpPr/>
          <p:nvPr>
            <p:ph idx="2" type="sldImg"/>
          </p:nvPr>
        </p:nvSpPr>
        <p:spPr>
          <a:xfrm>
            <a:off x="1123900" y="740425"/>
            <a:ext cx="4494950" cy="37022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4:notes"/>
          <p:cNvSpPr txBox="1"/>
          <p:nvPr>
            <p:ph idx="1" type="body"/>
          </p:nvPr>
        </p:nvSpPr>
        <p:spPr>
          <a:xfrm>
            <a:off x="674200" y="4689500"/>
            <a:ext cx="5393675" cy="44426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4:notes"/>
          <p:cNvSpPr/>
          <p:nvPr>
            <p:ph idx="2" type="sldImg"/>
          </p:nvPr>
        </p:nvSpPr>
        <p:spPr>
          <a:xfrm>
            <a:off x="1123900" y="740425"/>
            <a:ext cx="4494950" cy="37022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5:notes"/>
          <p:cNvSpPr txBox="1"/>
          <p:nvPr>
            <p:ph idx="1" type="body"/>
          </p:nvPr>
        </p:nvSpPr>
        <p:spPr>
          <a:xfrm>
            <a:off x="674200" y="4689500"/>
            <a:ext cx="5393675" cy="44426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5:notes"/>
          <p:cNvSpPr/>
          <p:nvPr>
            <p:ph idx="2" type="sldImg"/>
          </p:nvPr>
        </p:nvSpPr>
        <p:spPr>
          <a:xfrm>
            <a:off x="1123900" y="740425"/>
            <a:ext cx="4494950" cy="37022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6:notes"/>
          <p:cNvSpPr txBox="1"/>
          <p:nvPr>
            <p:ph idx="1" type="body"/>
          </p:nvPr>
        </p:nvSpPr>
        <p:spPr>
          <a:xfrm>
            <a:off x="674200" y="4689500"/>
            <a:ext cx="5393675" cy="44426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6:notes"/>
          <p:cNvSpPr/>
          <p:nvPr>
            <p:ph idx="2" type="sldImg"/>
          </p:nvPr>
        </p:nvSpPr>
        <p:spPr>
          <a:xfrm>
            <a:off x="1123900" y="740425"/>
            <a:ext cx="4494950" cy="37022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7:notes"/>
          <p:cNvSpPr txBox="1"/>
          <p:nvPr>
            <p:ph idx="1" type="body"/>
          </p:nvPr>
        </p:nvSpPr>
        <p:spPr>
          <a:xfrm>
            <a:off x="674200" y="4689500"/>
            <a:ext cx="5393675" cy="44426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7:notes"/>
          <p:cNvSpPr/>
          <p:nvPr>
            <p:ph idx="2" type="sldImg"/>
          </p:nvPr>
        </p:nvSpPr>
        <p:spPr>
          <a:xfrm>
            <a:off x="1123900" y="740425"/>
            <a:ext cx="4494950" cy="37022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8:notes"/>
          <p:cNvSpPr txBox="1"/>
          <p:nvPr>
            <p:ph idx="1" type="body"/>
          </p:nvPr>
        </p:nvSpPr>
        <p:spPr>
          <a:xfrm>
            <a:off x="674200" y="4689500"/>
            <a:ext cx="5393675" cy="44426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8:notes"/>
          <p:cNvSpPr/>
          <p:nvPr>
            <p:ph idx="2" type="sldImg"/>
          </p:nvPr>
        </p:nvSpPr>
        <p:spPr>
          <a:xfrm>
            <a:off x="1123900" y="740425"/>
            <a:ext cx="4494950" cy="37022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9:notes"/>
          <p:cNvSpPr txBox="1"/>
          <p:nvPr>
            <p:ph idx="1" type="body"/>
          </p:nvPr>
        </p:nvSpPr>
        <p:spPr>
          <a:xfrm>
            <a:off x="674200" y="4689500"/>
            <a:ext cx="5393675" cy="44426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9:notes"/>
          <p:cNvSpPr/>
          <p:nvPr>
            <p:ph idx="2" type="sldImg"/>
          </p:nvPr>
        </p:nvSpPr>
        <p:spPr>
          <a:xfrm>
            <a:off x="1123900" y="740425"/>
            <a:ext cx="4494950" cy="37022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2"/>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3"/>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3"/>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4"/>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4"/>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6"/>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6"/>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7"/>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17"/>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8"/>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18"/>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18"/>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18"/>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0"/>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0"/>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20"/>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1"/>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1"/>
          <p:cNvSpPr/>
          <p:nvPr>
            <p:ph idx="2" type="pic"/>
          </p:nvPr>
        </p:nvSpPr>
        <p:spPr>
          <a:xfrm>
            <a:off x="1792288" y="612775"/>
            <a:ext cx="5486400" cy="4114800"/>
          </a:xfrm>
          <a:prstGeom prst="rect">
            <a:avLst/>
          </a:prstGeom>
          <a:noFill/>
          <a:ln>
            <a:noFill/>
          </a:ln>
        </p:spPr>
      </p:sp>
      <p:sp>
        <p:nvSpPr>
          <p:cNvPr id="64" name="Google Shape;64;p21"/>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0.jp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b="26041" l="18741" r="35578" t="33137"/>
          <a:stretch/>
        </p:blipFill>
        <p:spPr>
          <a:xfrm>
            <a:off x="609600" y="2743200"/>
            <a:ext cx="6605847" cy="3420839"/>
          </a:xfrm>
          <a:prstGeom prst="rect">
            <a:avLst/>
          </a:prstGeom>
          <a:noFill/>
          <a:ln>
            <a:noFill/>
          </a:ln>
        </p:spPr>
      </p:pic>
      <p:pic>
        <p:nvPicPr>
          <p:cNvPr id="85" name="Google Shape;85;p1"/>
          <p:cNvPicPr preferRelativeResize="0"/>
          <p:nvPr/>
        </p:nvPicPr>
        <p:blipFill rotWithShape="1">
          <a:blip r:embed="rId4">
            <a:alphaModFix/>
          </a:blip>
          <a:srcRect b="43750" l="34773" r="45899" t="49432"/>
          <a:stretch/>
        </p:blipFill>
        <p:spPr>
          <a:xfrm>
            <a:off x="2819400" y="5973828"/>
            <a:ext cx="3305174" cy="655572"/>
          </a:xfrm>
          <a:prstGeom prst="rect">
            <a:avLst/>
          </a:prstGeom>
          <a:noFill/>
          <a:ln>
            <a:noFill/>
          </a:ln>
        </p:spPr>
      </p:pic>
      <p:sp>
        <p:nvSpPr>
          <p:cNvPr id="86" name="Google Shape;86;p1"/>
          <p:cNvSpPr txBox="1"/>
          <p:nvPr/>
        </p:nvSpPr>
        <p:spPr>
          <a:xfrm>
            <a:off x="457200" y="457200"/>
            <a:ext cx="7924800" cy="258532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u="none" cap="none" strike="noStrike">
                <a:solidFill>
                  <a:schemeClr val="dk1"/>
                </a:solidFill>
                <a:latin typeface="Calibri"/>
                <a:ea typeface="Calibri"/>
                <a:cs typeface="Calibri"/>
                <a:sym typeface="Calibri"/>
              </a:rPr>
              <a:t>Multiplexer</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 </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In electronics, a multiplexer or mux is a device that selects one of several analog or digital input signals and forwards the selected input into a single line. A multiplexer of 2</a:t>
            </a:r>
            <a:r>
              <a:rPr baseline="30000" lang="en-US" sz="1800">
                <a:solidFill>
                  <a:schemeClr val="dk1"/>
                </a:solidFill>
                <a:latin typeface="Calibri"/>
                <a:ea typeface="Calibri"/>
                <a:cs typeface="Calibri"/>
                <a:sym typeface="Calibri"/>
              </a:rPr>
              <a:t>n</a:t>
            </a:r>
            <a:r>
              <a:rPr lang="en-US" sz="1800">
                <a:solidFill>
                  <a:schemeClr val="dk1"/>
                </a:solidFill>
                <a:latin typeface="Calibri"/>
                <a:ea typeface="Calibri"/>
                <a:cs typeface="Calibri"/>
                <a:sym typeface="Calibri"/>
              </a:rPr>
              <a:t> inputs has n select lines, which are used to select which input line to send to the output. An electronic multiplexer can be considered as a multiple-input, single-output switch i.e. digitally controlled multi-position switch. The digital code applied at the select inputs determines which data inputs will be switched to output.</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t/>
            </a:r>
            <a:endParaRPr/>
          </a:p>
        </p:txBody>
      </p:sp>
      <p:sp>
        <p:nvSpPr>
          <p:cNvPr id="147" name="Google Shape;147;p1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139700" lvl="0" marL="342900" rtl="0" algn="l">
              <a:spcBef>
                <a:spcPts val="0"/>
              </a:spcBef>
              <a:spcAft>
                <a:spcPts val="0"/>
              </a:spcAft>
              <a:buClr>
                <a:schemeClr val="dk1"/>
              </a:buClr>
              <a:buSzPts val="3200"/>
              <a:buNone/>
            </a:pPr>
            <a:r>
              <a:t/>
            </a:r>
            <a:endParaRPr/>
          </a:p>
        </p:txBody>
      </p:sp>
      <p:pic>
        <p:nvPicPr>
          <p:cNvPr id="148" name="Google Shape;148;p11"/>
          <p:cNvPicPr preferRelativeResize="0"/>
          <p:nvPr/>
        </p:nvPicPr>
        <p:blipFill rotWithShape="1">
          <a:blip r:embed="rId3">
            <a:alphaModFix/>
          </a:blip>
          <a:srcRect b="0" l="0" r="0" t="0"/>
          <a:stretch/>
        </p:blipFill>
        <p:spPr>
          <a:xfrm>
            <a:off x="15342" y="228600"/>
            <a:ext cx="9128658" cy="64008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pic>
        <p:nvPicPr>
          <p:cNvPr id="91" name="Google Shape;91;p2"/>
          <p:cNvPicPr preferRelativeResize="0"/>
          <p:nvPr/>
        </p:nvPicPr>
        <p:blipFill rotWithShape="1">
          <a:blip r:embed="rId3">
            <a:alphaModFix/>
          </a:blip>
          <a:srcRect b="14583" l="18155" r="35578" t="17708"/>
          <a:stretch/>
        </p:blipFill>
        <p:spPr>
          <a:xfrm>
            <a:off x="457200" y="304800"/>
            <a:ext cx="7696200" cy="633231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3"/>
          <p:cNvSpPr txBox="1"/>
          <p:nvPr/>
        </p:nvSpPr>
        <p:spPr>
          <a:xfrm>
            <a:off x="304800" y="381001"/>
            <a:ext cx="8305800" cy="20313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A common example of multiplexing or sharing occurs when several peripheral devices share a single transmission line or bus to communicate with computer. Each device in succession is allocated a brief time to send and receive data. At any given time, one and only one device is using the line. This is an example of time multiplexing since each device is given a specific time interval to use the line.</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 </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http://coep.vlab.co.in/userfiles/5/image/COEP_Hybrid_Lab/Exp5/table5.JPG" id="97" name="Google Shape;97;p3"/>
          <p:cNvPicPr preferRelativeResize="0"/>
          <p:nvPr/>
        </p:nvPicPr>
        <p:blipFill rotWithShape="1">
          <a:blip r:embed="rId3">
            <a:alphaModFix/>
          </a:blip>
          <a:srcRect b="0" l="0" r="0" t="0"/>
          <a:stretch/>
        </p:blipFill>
        <p:spPr>
          <a:xfrm>
            <a:off x="1066800" y="3276600"/>
            <a:ext cx="1752600" cy="1828800"/>
          </a:xfrm>
          <a:prstGeom prst="rect">
            <a:avLst/>
          </a:prstGeom>
          <a:noFill/>
          <a:ln>
            <a:noFill/>
          </a:ln>
        </p:spPr>
      </p:pic>
      <p:sp>
        <p:nvSpPr>
          <p:cNvPr id="98" name="Google Shape;98;p3"/>
          <p:cNvSpPr/>
          <p:nvPr/>
        </p:nvSpPr>
        <p:spPr>
          <a:xfrm>
            <a:off x="914400" y="5181600"/>
            <a:ext cx="2143536" cy="276999"/>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Table 5: Truth Table of 8:1 MUX</a:t>
            </a:r>
            <a:endParaRPr b="0" i="0" sz="3200" u="none" cap="none" strike="noStrike">
              <a:solidFill>
                <a:schemeClr val="dk1"/>
              </a:solidFill>
              <a:latin typeface="Arial"/>
              <a:ea typeface="Arial"/>
              <a:cs typeface="Arial"/>
              <a:sym typeface="Arial"/>
            </a:endParaRPr>
          </a:p>
        </p:txBody>
      </p:sp>
      <p:pic>
        <p:nvPicPr>
          <p:cNvPr id="99" name="Google Shape;99;p3"/>
          <p:cNvPicPr preferRelativeResize="0"/>
          <p:nvPr/>
        </p:nvPicPr>
        <p:blipFill rotWithShape="1">
          <a:blip r:embed="rId4">
            <a:alphaModFix/>
          </a:blip>
          <a:srcRect b="9375" l="30454" r="32063" t="28125"/>
          <a:stretch/>
        </p:blipFill>
        <p:spPr>
          <a:xfrm>
            <a:off x="3962400" y="1905000"/>
            <a:ext cx="4876800" cy="4572000"/>
          </a:xfrm>
          <a:prstGeom prst="rect">
            <a:avLst/>
          </a:prstGeom>
          <a:noFill/>
          <a:ln>
            <a:noFill/>
          </a:ln>
        </p:spPr>
      </p:pic>
      <p:sp>
        <p:nvSpPr>
          <p:cNvPr id="100" name="Google Shape;100;p3"/>
          <p:cNvSpPr/>
          <p:nvPr/>
        </p:nvSpPr>
        <p:spPr>
          <a:xfrm>
            <a:off x="4343400" y="1905000"/>
            <a:ext cx="304800" cy="3886200"/>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01" name="Google Shape;101;p3"/>
          <p:cNvSpPr txBox="1"/>
          <p:nvPr/>
        </p:nvSpPr>
        <p:spPr>
          <a:xfrm>
            <a:off x="4267200" y="2438400"/>
            <a:ext cx="457200"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D1</a:t>
            </a:r>
            <a:endParaRPr sz="1400">
              <a:solidFill>
                <a:schemeClr val="dk1"/>
              </a:solidFill>
              <a:latin typeface="Calibri"/>
              <a:ea typeface="Calibri"/>
              <a:cs typeface="Calibri"/>
              <a:sym typeface="Calibri"/>
            </a:endParaRPr>
          </a:p>
        </p:txBody>
      </p:sp>
      <p:sp>
        <p:nvSpPr>
          <p:cNvPr id="102" name="Google Shape;102;p3"/>
          <p:cNvSpPr txBox="1"/>
          <p:nvPr/>
        </p:nvSpPr>
        <p:spPr>
          <a:xfrm>
            <a:off x="4191000" y="3541958"/>
            <a:ext cx="457200"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D3</a:t>
            </a:r>
            <a:endParaRPr sz="1400">
              <a:solidFill>
                <a:schemeClr val="dk1"/>
              </a:solidFill>
              <a:latin typeface="Calibri"/>
              <a:ea typeface="Calibri"/>
              <a:cs typeface="Calibri"/>
              <a:sym typeface="Calibri"/>
            </a:endParaRPr>
          </a:p>
        </p:txBody>
      </p:sp>
      <p:sp>
        <p:nvSpPr>
          <p:cNvPr id="103" name="Google Shape;103;p3"/>
          <p:cNvSpPr txBox="1"/>
          <p:nvPr/>
        </p:nvSpPr>
        <p:spPr>
          <a:xfrm>
            <a:off x="4231079" y="2968823"/>
            <a:ext cx="457200"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D2</a:t>
            </a:r>
            <a:endParaRPr sz="1400">
              <a:solidFill>
                <a:schemeClr val="dk1"/>
              </a:solidFill>
              <a:latin typeface="Calibri"/>
              <a:ea typeface="Calibri"/>
              <a:cs typeface="Calibri"/>
              <a:sym typeface="Calibri"/>
            </a:endParaRPr>
          </a:p>
        </p:txBody>
      </p:sp>
      <p:sp>
        <p:nvSpPr>
          <p:cNvPr id="104" name="Google Shape;104;p3"/>
          <p:cNvSpPr txBox="1"/>
          <p:nvPr/>
        </p:nvSpPr>
        <p:spPr>
          <a:xfrm>
            <a:off x="4267200" y="1978223"/>
            <a:ext cx="457200"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D0</a:t>
            </a:r>
            <a:endParaRPr sz="1400">
              <a:solidFill>
                <a:schemeClr val="dk1"/>
              </a:solidFill>
              <a:latin typeface="Calibri"/>
              <a:ea typeface="Calibri"/>
              <a:cs typeface="Calibri"/>
              <a:sym typeface="Calibri"/>
            </a:endParaRPr>
          </a:p>
        </p:txBody>
      </p:sp>
      <p:sp>
        <p:nvSpPr>
          <p:cNvPr id="105" name="Google Shape;105;p3"/>
          <p:cNvSpPr txBox="1"/>
          <p:nvPr/>
        </p:nvSpPr>
        <p:spPr>
          <a:xfrm>
            <a:off x="4191000" y="4037111"/>
            <a:ext cx="457200"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D4</a:t>
            </a:r>
            <a:endParaRPr sz="1400">
              <a:solidFill>
                <a:schemeClr val="dk1"/>
              </a:solidFill>
              <a:latin typeface="Calibri"/>
              <a:ea typeface="Calibri"/>
              <a:cs typeface="Calibri"/>
              <a:sym typeface="Calibri"/>
            </a:endParaRPr>
          </a:p>
        </p:txBody>
      </p:sp>
      <p:sp>
        <p:nvSpPr>
          <p:cNvPr id="106" name="Google Shape;106;p3"/>
          <p:cNvSpPr txBox="1"/>
          <p:nvPr/>
        </p:nvSpPr>
        <p:spPr>
          <a:xfrm>
            <a:off x="4167249" y="4495800"/>
            <a:ext cx="457200"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D5</a:t>
            </a:r>
            <a:endParaRPr sz="1400">
              <a:solidFill>
                <a:schemeClr val="dk1"/>
              </a:solidFill>
              <a:latin typeface="Calibri"/>
              <a:ea typeface="Calibri"/>
              <a:cs typeface="Calibri"/>
              <a:sym typeface="Calibri"/>
            </a:endParaRPr>
          </a:p>
        </p:txBody>
      </p:sp>
      <p:sp>
        <p:nvSpPr>
          <p:cNvPr id="107" name="Google Shape;107;p3"/>
          <p:cNvSpPr txBox="1"/>
          <p:nvPr/>
        </p:nvSpPr>
        <p:spPr>
          <a:xfrm>
            <a:off x="4167249" y="4951511"/>
            <a:ext cx="457200"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D6</a:t>
            </a:r>
            <a:endParaRPr sz="1400">
              <a:solidFill>
                <a:schemeClr val="dk1"/>
              </a:solidFill>
              <a:latin typeface="Calibri"/>
              <a:ea typeface="Calibri"/>
              <a:cs typeface="Calibri"/>
              <a:sym typeface="Calibri"/>
            </a:endParaRPr>
          </a:p>
        </p:txBody>
      </p:sp>
      <p:sp>
        <p:nvSpPr>
          <p:cNvPr id="108" name="Google Shape;108;p3"/>
          <p:cNvSpPr txBox="1"/>
          <p:nvPr/>
        </p:nvSpPr>
        <p:spPr>
          <a:xfrm>
            <a:off x="4191000" y="5458599"/>
            <a:ext cx="457200"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D7</a:t>
            </a:r>
            <a:endParaRPr sz="14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2000"/>
                                        <p:tgtEl>
                                          <p:spTgt spid="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pic>
        <p:nvPicPr>
          <p:cNvPr id="113" name="Google Shape;113;p4"/>
          <p:cNvPicPr preferRelativeResize="0"/>
          <p:nvPr/>
        </p:nvPicPr>
        <p:blipFill rotWithShape="1">
          <a:blip r:embed="rId3">
            <a:alphaModFix/>
          </a:blip>
          <a:srcRect b="29286" l="13221" r="24378" t="31266"/>
          <a:stretch/>
        </p:blipFill>
        <p:spPr>
          <a:xfrm>
            <a:off x="0" y="304799"/>
            <a:ext cx="9144000" cy="3467941"/>
          </a:xfrm>
          <a:prstGeom prst="rect">
            <a:avLst/>
          </a:prstGeom>
          <a:noFill/>
          <a:ln>
            <a:noFill/>
          </a:ln>
        </p:spPr>
      </p:pic>
      <p:pic>
        <p:nvPicPr>
          <p:cNvPr id="114" name="Google Shape;114;p4"/>
          <p:cNvPicPr preferRelativeResize="0"/>
          <p:nvPr/>
        </p:nvPicPr>
        <p:blipFill rotWithShape="1">
          <a:blip r:embed="rId4">
            <a:alphaModFix/>
          </a:blip>
          <a:srcRect b="17708" l="7247" r="34772" t="38541"/>
          <a:stretch/>
        </p:blipFill>
        <p:spPr>
          <a:xfrm>
            <a:off x="838200" y="3657600"/>
            <a:ext cx="7543800" cy="32004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pic>
        <p:nvPicPr>
          <p:cNvPr id="119" name="Google Shape;119;p5"/>
          <p:cNvPicPr preferRelativeResize="0"/>
          <p:nvPr/>
        </p:nvPicPr>
        <p:blipFill rotWithShape="1">
          <a:blip r:embed="rId3">
            <a:alphaModFix/>
          </a:blip>
          <a:srcRect b="55047" l="13470" r="42359" t="14583"/>
          <a:stretch/>
        </p:blipFill>
        <p:spPr>
          <a:xfrm>
            <a:off x="76200" y="304800"/>
            <a:ext cx="9067800" cy="3505200"/>
          </a:xfrm>
          <a:prstGeom prst="rect">
            <a:avLst/>
          </a:prstGeom>
          <a:noFill/>
          <a:ln>
            <a:noFill/>
          </a:ln>
        </p:spPr>
      </p:pic>
      <p:pic>
        <p:nvPicPr>
          <p:cNvPr id="120" name="Google Shape;120;p5"/>
          <p:cNvPicPr preferRelativeResize="0"/>
          <p:nvPr/>
        </p:nvPicPr>
        <p:blipFill rotWithShape="1">
          <a:blip r:embed="rId4">
            <a:alphaModFix/>
          </a:blip>
          <a:srcRect b="38541" l="16811" r="30851" t="45613"/>
          <a:stretch/>
        </p:blipFill>
        <p:spPr>
          <a:xfrm>
            <a:off x="1" y="3657600"/>
            <a:ext cx="8915399" cy="18288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pic>
        <p:nvPicPr>
          <p:cNvPr id="125" name="Google Shape;125;p6"/>
          <p:cNvPicPr preferRelativeResize="0"/>
          <p:nvPr/>
        </p:nvPicPr>
        <p:blipFill rotWithShape="1">
          <a:blip r:embed="rId3">
            <a:alphaModFix/>
          </a:blip>
          <a:srcRect b="16667" l="23426" r="27965" t="17707"/>
          <a:stretch/>
        </p:blipFill>
        <p:spPr>
          <a:xfrm>
            <a:off x="304800" y="381000"/>
            <a:ext cx="8153400" cy="61887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pic>
        <p:nvPicPr>
          <p:cNvPr id="130" name="Google Shape;130;p7"/>
          <p:cNvPicPr preferRelativeResize="0"/>
          <p:nvPr/>
        </p:nvPicPr>
        <p:blipFill rotWithShape="1">
          <a:blip r:embed="rId3">
            <a:alphaModFix/>
          </a:blip>
          <a:srcRect b="21875" l="13470" r="28550" t="18749"/>
          <a:stretch/>
        </p:blipFill>
        <p:spPr>
          <a:xfrm>
            <a:off x="0" y="968750"/>
            <a:ext cx="9144001" cy="55626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pic>
        <p:nvPicPr>
          <p:cNvPr id="135" name="Google Shape;135;p8"/>
          <p:cNvPicPr preferRelativeResize="0"/>
          <p:nvPr/>
        </p:nvPicPr>
        <p:blipFill rotWithShape="1">
          <a:blip r:embed="rId3">
            <a:alphaModFix/>
          </a:blip>
          <a:srcRect b="57292" l="13470" r="27378" t="14583"/>
          <a:stretch/>
        </p:blipFill>
        <p:spPr>
          <a:xfrm>
            <a:off x="228600" y="228599"/>
            <a:ext cx="8001000" cy="2138881"/>
          </a:xfrm>
          <a:prstGeom prst="rect">
            <a:avLst/>
          </a:prstGeom>
          <a:noFill/>
          <a:ln>
            <a:noFill/>
          </a:ln>
        </p:spPr>
      </p:pic>
      <p:pic>
        <p:nvPicPr>
          <p:cNvPr id="136" name="Google Shape;136;p8"/>
          <p:cNvPicPr preferRelativeResize="0"/>
          <p:nvPr/>
        </p:nvPicPr>
        <p:blipFill rotWithShape="1">
          <a:blip r:embed="rId4">
            <a:alphaModFix/>
          </a:blip>
          <a:srcRect b="25000" l="14861" r="30673" t="15625"/>
          <a:stretch/>
        </p:blipFill>
        <p:spPr>
          <a:xfrm>
            <a:off x="228600" y="2209800"/>
            <a:ext cx="7543800" cy="466985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pic>
        <p:nvPicPr>
          <p:cNvPr id="141" name="Google Shape;141;p9"/>
          <p:cNvPicPr preferRelativeResize="0"/>
          <p:nvPr/>
        </p:nvPicPr>
        <p:blipFill rotWithShape="1">
          <a:blip r:embed="rId3">
            <a:alphaModFix/>
          </a:blip>
          <a:srcRect b="10417" l="14056" r="27965" t="27083"/>
          <a:stretch/>
        </p:blipFill>
        <p:spPr>
          <a:xfrm>
            <a:off x="91440" y="304800"/>
            <a:ext cx="8823960" cy="54864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dc:creator>JAWAHER-PC</dc:creator>
</cp:coreProperties>
</file>